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46"/>
  </p:notesMasterIdLst>
  <p:sldIdLst>
    <p:sldId id="256" r:id="rId2"/>
    <p:sldId id="271" r:id="rId3"/>
    <p:sldId id="272" r:id="rId4"/>
    <p:sldId id="273" r:id="rId5"/>
    <p:sldId id="275" r:id="rId6"/>
    <p:sldId id="276" r:id="rId7"/>
    <p:sldId id="277" r:id="rId8"/>
    <p:sldId id="281" r:id="rId9"/>
    <p:sldId id="278" r:id="rId10"/>
    <p:sldId id="279"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82" r:id="rId26"/>
    <p:sldId id="283" r:id="rId27"/>
    <p:sldId id="285" r:id="rId28"/>
    <p:sldId id="286" r:id="rId29"/>
    <p:sldId id="287" r:id="rId30"/>
    <p:sldId id="290" r:id="rId31"/>
    <p:sldId id="291" r:id="rId32"/>
    <p:sldId id="292" r:id="rId33"/>
    <p:sldId id="293" r:id="rId34"/>
    <p:sldId id="294" r:id="rId35"/>
    <p:sldId id="296" r:id="rId36"/>
    <p:sldId id="297" r:id="rId37"/>
    <p:sldId id="298" r:id="rId38"/>
    <p:sldId id="299" r:id="rId39"/>
    <p:sldId id="301" r:id="rId40"/>
    <p:sldId id="303" r:id="rId41"/>
    <p:sldId id="310" r:id="rId42"/>
    <p:sldId id="306" r:id="rId43"/>
    <p:sldId id="308" r:id="rId44"/>
    <p:sldId id="309"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1"/>
  </p:normalViewPr>
  <p:slideViewPr>
    <p:cSldViewPr snapToGrid="0">
      <p:cViewPr varScale="1">
        <p:scale>
          <a:sx n="132" d="100"/>
          <a:sy n="132" d="100"/>
        </p:scale>
        <p:origin x="584"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0T14:50:13.908"/>
    </inkml:context>
    <inkml:brush xml:id="br0">
      <inkml:brushProperty name="width" value="0.35" units="cm"/>
      <inkml:brushProperty name="height" value="0.35" units="cm"/>
      <inkml:brushProperty name="color" value="#FFFFFF"/>
    </inkml:brush>
  </inkml:definitions>
  <inkml:trace contextRef="#ctx0" brushRef="#br0">1271 5 24575,'-48'0'0,"12"0"0,-5 0 0,8 0 0,-5 0 0,2 0 0,15 0 0,3 0 0,10 0 0,-4 0 0,-13 0 0,5 0 0,-28 0 0,20 0 0,-22 0 0,6 0 0,-2 0 0,1 0 0,9 0 0,11 0 0,1 0 0,10 0 0,1 0 0,5 0 0,-1 0 0,-2 0 0,1 0 0,-6 0 0,-3 0 0,-12 0 0,-14 0 0,-7 0 0,-8 0 0,1 0 0,6 0 0,3 0 0,12 0 0,7 0 0,7 0 0,10 0 0,5-4 0,1 3 0,7 16 0,-2-7 0,3 14 0,0-13 0,0-1 0,0 4 0,0-3 0,0 3 0,0-4 0,0 1 0,4 4 0,0-4 0,5 4 0,-1-5 0,-3 0 0,2 1 0,-2-5 0,7 0 0,-3-4 0,3 0 0,-4 0 0,1 0 0,3 0 0,-3 0 0,3 0 0,-4 0 0,0 0 0,4 0 0,1 0 0,10 0 0,15 0 0,1 0 0,12 0 0,0 0 0,9 0 0,1 0 0,-1 0 0,-15 0 0,-9 0 0,-6 0 0,-5 0 0,-6 0 0,-2 0 0,2 0 0,6 0 0,11 0 0,9 5 0,-6 1 0,18 5 0,-11 0 0,13 1 0,-6 0 0,-9-6 0,-13-1 0,-2-1 0,-9-2 0,-1 2 0,-7-4 0,1 0 0,1 0 0,10 0 0,1 0 0,-1 0 0,0 0 0,-6 0 0,-4 0 0,3 0 0,-7 0 0,3 0 0,-5 0 0,-4 10 0,4-4 0,-8 8 0,-15-10 0,6 0 0,-19-4 0,14 0 0,-5 0 0,1 0 0,4 0 0,-3 0 0,3 0 0,-5 0 0,-4 0 0,3 0 0,-9 0 0,-2 0 0,-7 0 0,0 0 0,-5 4 0,6 3 0,-1-1 0,1-2 0,12 1 0,2-4 0,9 3 0,1-4 0,4 0 0,-4 0 0,-6 0 0,-1 0 0,-3 0 0,4 0 0,1 4 0,-1-3 0,-17 8 0,7-8 0,-14 9 0,18-9 0,-4 8 0,-9-8 0,10 8 0,-20-8 0,22 3 0,-11-4 0,12 0 0,1 0 0,10 0 0,2 0 0,3 0 0,1 0 0,-10 0 0,3 0 0,-9 0 0,6 0 0,-6 0 0,-14 5 0,10-4 0,-14 5 0,17-6 0,0 0 0,1 0 0,10 0 0,-3 0 0,7 0 0,1-4 0,6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B1174-7FE6-4CB8-A3A2-A5099B523ED3}" type="datetimeFigureOut">
              <a:rPr lang="ru-RU" smtClean="0"/>
              <a:t>10.02.2019</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06DA76-C4ED-4F69-8798-9156E468FFAB}" type="slidenum">
              <a:rPr lang="ru-RU" smtClean="0"/>
              <a:t>‹#›</a:t>
            </a:fld>
            <a:endParaRPr lang="ru-RU"/>
          </a:p>
        </p:txBody>
      </p:sp>
    </p:spTree>
    <p:extLst>
      <p:ext uri="{BB962C8B-B14F-4D97-AF65-F5344CB8AC3E}">
        <p14:creationId xmlns:p14="http://schemas.microsoft.com/office/powerpoint/2010/main" val="1817201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fld id="{0855B80E-FCE3-4CAD-B592-1870CEB65DB9}" type="slidenum">
              <a:rPr lang="en-US" smtClean="0"/>
              <a:pPr/>
              <a:t>39</a:t>
            </a:fld>
            <a:endParaRPr lang="en-US"/>
          </a:p>
        </p:txBody>
      </p:sp>
    </p:spTree>
    <p:extLst>
      <p:ext uri="{BB962C8B-B14F-4D97-AF65-F5344CB8AC3E}">
        <p14:creationId xmlns:p14="http://schemas.microsoft.com/office/powerpoint/2010/main" val="973423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ru-RU"/>
              <a:t>Образец заголовка</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B9A7C092-9436-4913-914C-9C91ED7EA352}" type="datetimeFigureOut">
              <a:rPr lang="ru-RU" smtClean="0"/>
              <a:t>10.02.2019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E42E5EE-9463-4297-864F-FC7EF2AB9302}" type="slidenum">
              <a:rPr lang="ru-RU" smtClean="0"/>
              <a:t>‹#›</a:t>
            </a:fld>
            <a:endParaRPr lang="ru-RU"/>
          </a:p>
        </p:txBody>
      </p:sp>
    </p:spTree>
    <p:extLst>
      <p:ext uri="{BB962C8B-B14F-4D97-AF65-F5344CB8AC3E}">
        <p14:creationId xmlns:p14="http://schemas.microsoft.com/office/powerpoint/2010/main" val="939960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
Второй уровень
Третий уровень
Четвертый уровень
Пятый уровень</a:t>
            </a:r>
            <a:endParaRPr lang="en-US" dirty="0"/>
          </a:p>
        </p:txBody>
      </p:sp>
      <p:sp>
        <p:nvSpPr>
          <p:cNvPr id="5" name="Date Placeholder 4"/>
          <p:cNvSpPr>
            <a:spLocks noGrp="1"/>
          </p:cNvSpPr>
          <p:nvPr>
            <p:ph type="dt" sz="half" idx="10"/>
          </p:nvPr>
        </p:nvSpPr>
        <p:spPr/>
        <p:txBody>
          <a:bodyPr/>
          <a:lstStyle/>
          <a:p>
            <a:fld id="{B9A7C092-9436-4913-914C-9C91ED7EA352}" type="datetimeFigureOut">
              <a:rPr lang="ru-RU" smtClean="0"/>
              <a:t>10.02.2019</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E42E5EE-9463-4297-864F-FC7EF2AB9302}" type="slidenum">
              <a:rPr lang="ru-RU" smtClean="0"/>
              <a:t>‹#›</a:t>
            </a:fld>
            <a:endParaRPr lang="ru-RU"/>
          </a:p>
        </p:txBody>
      </p:sp>
    </p:spTree>
    <p:extLst>
      <p:ext uri="{BB962C8B-B14F-4D97-AF65-F5344CB8AC3E}">
        <p14:creationId xmlns:p14="http://schemas.microsoft.com/office/powerpoint/2010/main" val="2602027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ru-RU"/>
              <a:t>Образец заголовка</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
Второй уровень
Третий уровень
Четвертый уровень
Пятый уровень</a:t>
            </a:r>
            <a:endParaRPr lang="en-US" dirty="0"/>
          </a:p>
        </p:txBody>
      </p:sp>
      <p:sp>
        <p:nvSpPr>
          <p:cNvPr id="4" name="Date Placeholder 3"/>
          <p:cNvSpPr>
            <a:spLocks noGrp="1"/>
          </p:cNvSpPr>
          <p:nvPr>
            <p:ph type="dt" sz="half" idx="10"/>
          </p:nvPr>
        </p:nvSpPr>
        <p:spPr/>
        <p:txBody>
          <a:bodyPr/>
          <a:lstStyle/>
          <a:p>
            <a:fld id="{B9A7C092-9436-4913-914C-9C91ED7EA352}" type="datetimeFigureOut">
              <a:rPr lang="ru-RU" smtClean="0"/>
              <a:t>10.02.2019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E42E5EE-9463-4297-864F-FC7EF2AB9302}" type="slidenum">
              <a:rPr lang="ru-RU" smtClean="0"/>
              <a:t>‹#›</a:t>
            </a:fld>
            <a:endParaRPr lang="ru-RU"/>
          </a:p>
        </p:txBody>
      </p:sp>
    </p:spTree>
    <p:extLst>
      <p:ext uri="{BB962C8B-B14F-4D97-AF65-F5344CB8AC3E}">
        <p14:creationId xmlns:p14="http://schemas.microsoft.com/office/powerpoint/2010/main" val="8657081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ru-RU"/>
              <a:t>Образец заголовка</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ru-RU"/>
              <a:t>Образец текста
Второй уровень
Третий уровень
Четвертый уровень
Пятый уровень</a:t>
            </a:r>
            <a:endParaRPr lang="en-US" dirty="0"/>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
Второй уровень
Третий уровень
Четвертый уровень
Пятый уровень</a:t>
            </a:r>
            <a:endParaRPr lang="en-US" dirty="0"/>
          </a:p>
        </p:txBody>
      </p:sp>
      <p:sp>
        <p:nvSpPr>
          <p:cNvPr id="4" name="Date Placeholder 3"/>
          <p:cNvSpPr>
            <a:spLocks noGrp="1"/>
          </p:cNvSpPr>
          <p:nvPr>
            <p:ph type="dt" sz="half" idx="10"/>
          </p:nvPr>
        </p:nvSpPr>
        <p:spPr/>
        <p:txBody>
          <a:bodyPr/>
          <a:lstStyle/>
          <a:p>
            <a:fld id="{B9A7C092-9436-4913-914C-9C91ED7EA352}" type="datetimeFigureOut">
              <a:rPr lang="ru-RU" smtClean="0"/>
              <a:t>10.02.2019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E42E5EE-9463-4297-864F-FC7EF2AB9302}" type="slidenum">
              <a:rPr lang="ru-RU" smtClean="0"/>
              <a:t>‹#›</a:t>
            </a:fld>
            <a:endParaRPr lang="ru-RU"/>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9616320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
Второй уровень
Третий уровень
Четвертый уровень
Пятый уровень</a:t>
            </a:r>
            <a:endParaRPr lang="en-US" dirty="0"/>
          </a:p>
        </p:txBody>
      </p:sp>
      <p:sp>
        <p:nvSpPr>
          <p:cNvPr id="4" name="Date Placeholder 3"/>
          <p:cNvSpPr>
            <a:spLocks noGrp="1"/>
          </p:cNvSpPr>
          <p:nvPr>
            <p:ph type="dt" sz="half" idx="10"/>
          </p:nvPr>
        </p:nvSpPr>
        <p:spPr/>
        <p:txBody>
          <a:bodyPr/>
          <a:lstStyle/>
          <a:p>
            <a:fld id="{B9A7C092-9436-4913-914C-9C91ED7EA352}" type="datetimeFigureOut">
              <a:rPr lang="ru-RU" smtClean="0"/>
              <a:t>10.02.2019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E42E5EE-9463-4297-864F-FC7EF2AB9302}" type="slidenum">
              <a:rPr lang="ru-RU" smtClean="0"/>
              <a:t>‹#›</a:t>
            </a:fld>
            <a:endParaRPr lang="ru-RU"/>
          </a:p>
        </p:txBody>
      </p:sp>
    </p:spTree>
    <p:extLst>
      <p:ext uri="{BB962C8B-B14F-4D97-AF65-F5344CB8AC3E}">
        <p14:creationId xmlns:p14="http://schemas.microsoft.com/office/powerpoint/2010/main" val="4358732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a:t>Образец заголовка</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
Второй уровень
Третий уровень
Четвертый уровень
Пятый уровень</a:t>
            </a:r>
            <a:endParaRPr lang="en-US" dirty="0"/>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
Второй уровень
Третий уровень
Четвертый уровень
Пятый уровень</a:t>
            </a:r>
            <a:endParaRPr lang="en-US" dirty="0"/>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
Второй уровень
Третий уровень
Четвертый уровень
Пятый уровень</a:t>
            </a:r>
            <a:endParaRPr lang="en-US" dirty="0"/>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
Второй уровень
Третий уровень
Четвертый уровень
Пятый уровень</a:t>
            </a:r>
            <a:endParaRPr lang="en-US" dirty="0"/>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
Второй уровень
Третий уровень
Четвертый уровень
Пятый уровень</a:t>
            </a:r>
            <a:endParaRPr lang="en-US" dirty="0"/>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
Второй уровень
Третий уровень
Четвертый уровень
Пятый уровень</a:t>
            </a:r>
            <a:endParaRPr lang="en-US" dirty="0"/>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9A7C092-9436-4913-914C-9C91ED7EA352}" type="datetimeFigureOut">
              <a:rPr lang="ru-RU" smtClean="0"/>
              <a:t>10.02.2019</a:t>
            </a:fld>
            <a:endParaRPr lang="ru-RU"/>
          </a:p>
        </p:txBody>
      </p:sp>
      <p:sp>
        <p:nvSpPr>
          <p:cNvPr id="4"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E42E5EE-9463-4297-864F-FC7EF2AB9302}" type="slidenum">
              <a:rPr lang="ru-RU" smtClean="0"/>
              <a:t>‹#›</a:t>
            </a:fld>
            <a:endParaRPr lang="ru-RU"/>
          </a:p>
        </p:txBody>
      </p:sp>
    </p:spTree>
    <p:extLst>
      <p:ext uri="{BB962C8B-B14F-4D97-AF65-F5344CB8AC3E}">
        <p14:creationId xmlns:p14="http://schemas.microsoft.com/office/powerpoint/2010/main" val="3136093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a:t>Образец заголовка</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
Второй уровень
Третий уровень
Четвертый уровень
Пятый уровень</a:t>
            </a:r>
            <a:endParaRPr lang="en-US" dirty="0"/>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
Второй уровень
Третий уровень
Четвертый уровень
Пятый уровень</a:t>
            </a:r>
            <a:endParaRPr lang="en-US" dirty="0"/>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
Второй уровень
Третий уровень
Четвертый уровень
Пятый уровень</a:t>
            </a:r>
            <a:endParaRPr lang="en-US" dirty="0"/>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
Второй уровень
Третий уровень
Четвертый уровень
Пятый уровень</a:t>
            </a:r>
            <a:endParaRPr lang="en-US" dirty="0"/>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
Второй уровень
Третий уровень
Четвертый уровень
Пятый уровень</a:t>
            </a:r>
            <a:endParaRPr lang="en-US" dirty="0"/>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
Второй уровень
Третий уровень
Четвертый уровень
Пятый уровень</a:t>
            </a:r>
            <a:endParaRPr lang="en-US" dirty="0"/>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9A7C092-9436-4913-914C-9C91ED7EA352}" type="datetimeFigureOut">
              <a:rPr lang="ru-RU" smtClean="0"/>
              <a:t>10.02.2019</a:t>
            </a:fld>
            <a:endParaRPr lang="ru-RU"/>
          </a:p>
        </p:txBody>
      </p:sp>
      <p:sp>
        <p:nvSpPr>
          <p:cNvPr id="4"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E42E5EE-9463-4297-864F-FC7EF2AB9302}" type="slidenum">
              <a:rPr lang="ru-RU" smtClean="0"/>
              <a:t>‹#›</a:t>
            </a:fld>
            <a:endParaRPr lang="ru-RU"/>
          </a:p>
        </p:txBody>
      </p:sp>
    </p:spTree>
    <p:extLst>
      <p:ext uri="{BB962C8B-B14F-4D97-AF65-F5344CB8AC3E}">
        <p14:creationId xmlns:p14="http://schemas.microsoft.com/office/powerpoint/2010/main" val="28391223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nchorCtr="0"/>
          <a:lstStyle/>
          <a:p>
            <a:pPr lvl="0"/>
            <a:r>
              <a:rPr lang="ru-RU"/>
              <a:t>Образец текста
Второй уровень
Третий уровень
Четвертый уровень
Пятый уровень</a:t>
            </a:r>
            <a:endParaRPr lang="en-US" dirty="0"/>
          </a:p>
        </p:txBody>
      </p:sp>
      <p:sp>
        <p:nvSpPr>
          <p:cNvPr id="4" name="Date Placeholder 3"/>
          <p:cNvSpPr>
            <a:spLocks noGrp="1"/>
          </p:cNvSpPr>
          <p:nvPr>
            <p:ph type="dt" sz="half" idx="10"/>
          </p:nvPr>
        </p:nvSpPr>
        <p:spPr/>
        <p:txBody>
          <a:bodyPr/>
          <a:lstStyle/>
          <a:p>
            <a:fld id="{B9A7C092-9436-4913-914C-9C91ED7EA352}" type="datetimeFigureOut">
              <a:rPr lang="ru-RU" smtClean="0"/>
              <a:t>10.02.2019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E42E5EE-9463-4297-864F-FC7EF2AB9302}" type="slidenum">
              <a:rPr lang="ru-RU" smtClean="0"/>
              <a:t>‹#›</a:t>
            </a:fld>
            <a:endParaRPr lang="ru-RU"/>
          </a:p>
        </p:txBody>
      </p:sp>
    </p:spTree>
    <p:extLst>
      <p:ext uri="{BB962C8B-B14F-4D97-AF65-F5344CB8AC3E}">
        <p14:creationId xmlns:p14="http://schemas.microsoft.com/office/powerpoint/2010/main" val="7923327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ru-RU"/>
              <a:t>Образец заголовка</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ru-RU"/>
              <a:t>Образец текста
Второй уровень
Третий уровень
Четвертый уровень
Пятый уровень</a:t>
            </a:r>
            <a:endParaRPr lang="en-US" dirty="0"/>
          </a:p>
        </p:txBody>
      </p:sp>
      <p:sp>
        <p:nvSpPr>
          <p:cNvPr id="4" name="Date Placeholder 3"/>
          <p:cNvSpPr>
            <a:spLocks noGrp="1"/>
          </p:cNvSpPr>
          <p:nvPr>
            <p:ph type="dt" sz="half" idx="10"/>
          </p:nvPr>
        </p:nvSpPr>
        <p:spPr/>
        <p:txBody>
          <a:bodyPr/>
          <a:lstStyle/>
          <a:p>
            <a:fld id="{B9A7C092-9436-4913-914C-9C91ED7EA352}" type="datetimeFigureOut">
              <a:rPr lang="ru-RU" smtClean="0"/>
              <a:t>10.02.2019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E42E5EE-9463-4297-864F-FC7EF2AB9302}" type="slidenum">
              <a:rPr lang="ru-RU" smtClean="0"/>
              <a:t>‹#›</a:t>
            </a:fld>
            <a:endParaRPr lang="ru-RU"/>
          </a:p>
        </p:txBody>
      </p:sp>
    </p:spTree>
    <p:extLst>
      <p:ext uri="{BB962C8B-B14F-4D97-AF65-F5344CB8AC3E}">
        <p14:creationId xmlns:p14="http://schemas.microsoft.com/office/powerpoint/2010/main" val="30806151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Заголовок, текст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4400" y="152400"/>
            <a:ext cx="9160933" cy="1600200"/>
          </a:xfrm>
        </p:spPr>
        <p:txBody>
          <a:bodyPr/>
          <a:lstStyle/>
          <a:p>
            <a:r>
              <a:rPr lang="ru-RU"/>
              <a:t>Образец заголовка</a:t>
            </a:r>
          </a:p>
        </p:txBody>
      </p:sp>
      <p:sp>
        <p:nvSpPr>
          <p:cNvPr id="3" name="Текст 2"/>
          <p:cNvSpPr>
            <a:spLocks noGrp="1"/>
          </p:cNvSpPr>
          <p:nvPr>
            <p:ph type="body" sz="half" idx="1"/>
          </p:nvPr>
        </p:nvSpPr>
        <p:spPr>
          <a:xfrm>
            <a:off x="914400" y="1828800"/>
            <a:ext cx="5029200" cy="36576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6146800" y="1828800"/>
            <a:ext cx="5029200" cy="36576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5"/>
          <p:cNvSpPr>
            <a:spLocks noGrp="1" noChangeArrowheads="1"/>
          </p:cNvSpPr>
          <p:nvPr>
            <p:ph type="dt" sz="half" idx="10"/>
          </p:nvPr>
        </p:nvSpPr>
        <p:spPr>
          <a:ln/>
        </p:spPr>
        <p:txBody>
          <a:bodyPr/>
          <a:lstStyle>
            <a:lvl1pPr>
              <a:defRPr/>
            </a:lvl1pPr>
          </a:lstStyle>
          <a:p>
            <a:pPr>
              <a:defRPr/>
            </a:pPr>
            <a:endParaRPr lang="ru-RU"/>
          </a:p>
        </p:txBody>
      </p:sp>
      <p:sp>
        <p:nvSpPr>
          <p:cNvPr id="6" name="Rectangle 6"/>
          <p:cNvSpPr>
            <a:spLocks noGrp="1" noChangeArrowheads="1"/>
          </p:cNvSpPr>
          <p:nvPr>
            <p:ph type="ftr" sz="quarter" idx="11"/>
          </p:nvPr>
        </p:nvSpPr>
        <p:spPr>
          <a:ln/>
        </p:spPr>
        <p:txBody>
          <a:bodyPr/>
          <a:lstStyle>
            <a:lvl1pPr>
              <a:defRPr/>
            </a:lvl1pPr>
          </a:lstStyle>
          <a:p>
            <a:pPr>
              <a:defRPr/>
            </a:pPr>
            <a:r>
              <a:rPr lang="ru-RU"/>
              <a:t>Смородинов А.Г. МОУ "Сергинская СОШ"</a:t>
            </a:r>
          </a:p>
        </p:txBody>
      </p:sp>
      <p:sp>
        <p:nvSpPr>
          <p:cNvPr id="7" name="Rectangle 7"/>
          <p:cNvSpPr>
            <a:spLocks noGrp="1" noChangeArrowheads="1"/>
          </p:cNvSpPr>
          <p:nvPr>
            <p:ph type="sldNum" sz="quarter" idx="12"/>
          </p:nvPr>
        </p:nvSpPr>
        <p:spPr>
          <a:ln/>
        </p:spPr>
        <p:txBody>
          <a:bodyPr/>
          <a:lstStyle>
            <a:lvl1pPr>
              <a:defRPr/>
            </a:lvl1pPr>
          </a:lstStyle>
          <a:p>
            <a:fld id="{3CC17AC9-2468-406E-BD09-6C136ED5F5B7}" type="slidenum">
              <a:rPr lang="ru-RU" altLang="ru-RU"/>
              <a:pPr/>
              <a:t>‹#›</a:t>
            </a:fld>
            <a:endParaRPr lang="ru-RU" altLang="ru-RU"/>
          </a:p>
        </p:txBody>
      </p:sp>
    </p:spTree>
    <p:extLst>
      <p:ext uri="{BB962C8B-B14F-4D97-AF65-F5344CB8AC3E}">
        <p14:creationId xmlns:p14="http://schemas.microsoft.com/office/powerpoint/2010/main" val="690662963"/>
      </p:ext>
    </p:extLst>
  </p:cSld>
  <p:clrMapOvr>
    <a:masterClrMapping/>
  </p:clrMapOvr>
  <p:transition spd="med">
    <p:randomBar dir="ver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fourObj">
  <p:cSld name="Заголовок и четыре объекта">
    <p:spTree>
      <p:nvGrpSpPr>
        <p:cNvPr id="1" name=""/>
        <p:cNvGrpSpPr/>
        <p:nvPr/>
      </p:nvGrpSpPr>
      <p:grpSpPr>
        <a:xfrm>
          <a:off x="0" y="0"/>
          <a:ext cx="0" cy="0"/>
          <a:chOff x="0" y="0"/>
          <a:chExt cx="0" cy="0"/>
        </a:xfrm>
      </p:grpSpPr>
      <p:sp>
        <p:nvSpPr>
          <p:cNvPr id="2" name="Заголовок 1"/>
          <p:cNvSpPr>
            <a:spLocks noGrp="1"/>
          </p:cNvSpPr>
          <p:nvPr>
            <p:ph type="title" sz="quarter"/>
          </p:nvPr>
        </p:nvSpPr>
        <p:spPr>
          <a:xfrm>
            <a:off x="914400" y="152400"/>
            <a:ext cx="9160933" cy="1600200"/>
          </a:xfrm>
        </p:spPr>
        <p:txBody>
          <a:bodyPr/>
          <a:lstStyle/>
          <a:p>
            <a:r>
              <a:rPr lang="ru-RU"/>
              <a:t>Образец заголовка</a:t>
            </a:r>
          </a:p>
        </p:txBody>
      </p:sp>
      <p:sp>
        <p:nvSpPr>
          <p:cNvPr id="3" name="Содержимое 2"/>
          <p:cNvSpPr>
            <a:spLocks noGrp="1"/>
          </p:cNvSpPr>
          <p:nvPr>
            <p:ph sz="quarter" idx="1"/>
          </p:nvPr>
        </p:nvSpPr>
        <p:spPr>
          <a:xfrm>
            <a:off x="914400" y="1828800"/>
            <a:ext cx="5029200" cy="17526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quarter" idx="2"/>
          </p:nvPr>
        </p:nvSpPr>
        <p:spPr>
          <a:xfrm>
            <a:off x="6146800" y="1828800"/>
            <a:ext cx="5029200" cy="17526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Содержимое 4"/>
          <p:cNvSpPr>
            <a:spLocks noGrp="1"/>
          </p:cNvSpPr>
          <p:nvPr>
            <p:ph sz="quarter" idx="3"/>
          </p:nvPr>
        </p:nvSpPr>
        <p:spPr>
          <a:xfrm>
            <a:off x="914400" y="3733800"/>
            <a:ext cx="5029200" cy="17526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Содержимое 5"/>
          <p:cNvSpPr>
            <a:spLocks noGrp="1"/>
          </p:cNvSpPr>
          <p:nvPr>
            <p:ph sz="quarter" idx="4"/>
          </p:nvPr>
        </p:nvSpPr>
        <p:spPr>
          <a:xfrm>
            <a:off x="6146800" y="3733800"/>
            <a:ext cx="5029200" cy="17526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5"/>
          <p:cNvSpPr>
            <a:spLocks noGrp="1" noChangeArrowheads="1"/>
          </p:cNvSpPr>
          <p:nvPr>
            <p:ph type="dt" sz="half" idx="10"/>
          </p:nvPr>
        </p:nvSpPr>
        <p:spPr>
          <a:ln/>
        </p:spPr>
        <p:txBody>
          <a:bodyPr/>
          <a:lstStyle>
            <a:lvl1pPr>
              <a:defRPr/>
            </a:lvl1pPr>
          </a:lstStyle>
          <a:p>
            <a:pPr>
              <a:defRPr/>
            </a:pPr>
            <a:endParaRPr lang="ru-RU"/>
          </a:p>
        </p:txBody>
      </p:sp>
      <p:sp>
        <p:nvSpPr>
          <p:cNvPr id="8" name="Rectangle 6"/>
          <p:cNvSpPr>
            <a:spLocks noGrp="1" noChangeArrowheads="1"/>
          </p:cNvSpPr>
          <p:nvPr>
            <p:ph type="ftr" sz="quarter" idx="11"/>
          </p:nvPr>
        </p:nvSpPr>
        <p:spPr>
          <a:ln/>
        </p:spPr>
        <p:txBody>
          <a:bodyPr/>
          <a:lstStyle>
            <a:lvl1pPr>
              <a:defRPr/>
            </a:lvl1pPr>
          </a:lstStyle>
          <a:p>
            <a:pPr>
              <a:defRPr/>
            </a:pPr>
            <a:r>
              <a:rPr lang="ru-RU"/>
              <a:t>Смородинов А.Г. МОУ "Сергинская СОШ"</a:t>
            </a:r>
          </a:p>
        </p:txBody>
      </p:sp>
      <p:sp>
        <p:nvSpPr>
          <p:cNvPr id="9" name="Rectangle 7"/>
          <p:cNvSpPr>
            <a:spLocks noGrp="1" noChangeArrowheads="1"/>
          </p:cNvSpPr>
          <p:nvPr>
            <p:ph type="sldNum" sz="quarter" idx="12"/>
          </p:nvPr>
        </p:nvSpPr>
        <p:spPr>
          <a:ln/>
        </p:spPr>
        <p:txBody>
          <a:bodyPr/>
          <a:lstStyle>
            <a:lvl1pPr>
              <a:defRPr/>
            </a:lvl1pPr>
          </a:lstStyle>
          <a:p>
            <a:fld id="{561F4B89-AD73-4859-A90D-3DCACA96F7A5}" type="slidenum">
              <a:rPr lang="ru-RU" altLang="ru-RU"/>
              <a:pPr/>
              <a:t>‹#›</a:t>
            </a:fld>
            <a:endParaRPr lang="ru-RU" altLang="ru-RU"/>
          </a:p>
        </p:txBody>
      </p:sp>
    </p:spTree>
    <p:extLst>
      <p:ext uri="{BB962C8B-B14F-4D97-AF65-F5344CB8AC3E}">
        <p14:creationId xmlns:p14="http://schemas.microsoft.com/office/powerpoint/2010/main" val="3982376927"/>
      </p:ext>
    </p:extLst>
  </p:cSld>
  <p:clrMapOvr>
    <a:masterClrMapping/>
  </p:clrMapOvr>
  <p:transition spd="med">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
Второй уровень
Третий уровень
Четвертый уровень
Пятый уровень</a:t>
            </a:r>
            <a:endParaRPr lang="en-US" dirty="0"/>
          </a:p>
        </p:txBody>
      </p:sp>
      <p:sp>
        <p:nvSpPr>
          <p:cNvPr id="7" name="Date Placeholder 3"/>
          <p:cNvSpPr>
            <a:spLocks noGrp="1"/>
          </p:cNvSpPr>
          <p:nvPr>
            <p:ph type="dt" sz="half" idx="10"/>
          </p:nvPr>
        </p:nvSpPr>
        <p:spPr/>
        <p:txBody>
          <a:bodyPr/>
          <a:lstStyle/>
          <a:p>
            <a:fld id="{B9A7C092-9436-4913-914C-9C91ED7EA352}" type="datetimeFigureOut">
              <a:rPr lang="ru-RU" smtClean="0"/>
              <a:t>10.02.2019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E42E5EE-9463-4297-864F-FC7EF2AB9302}" type="slidenum">
              <a:rPr lang="ru-RU" smtClean="0"/>
              <a:t>‹#›</a:t>
            </a:fld>
            <a:endParaRPr lang="ru-RU"/>
          </a:p>
        </p:txBody>
      </p:sp>
    </p:spTree>
    <p:extLst>
      <p:ext uri="{BB962C8B-B14F-4D97-AF65-F5344CB8AC3E}">
        <p14:creationId xmlns:p14="http://schemas.microsoft.com/office/powerpoint/2010/main" val="23514512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OverObj">
  <p:cSld name="Заголовок и текст над объектом">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4400" y="152400"/>
            <a:ext cx="9160933" cy="1600200"/>
          </a:xfrm>
        </p:spPr>
        <p:txBody>
          <a:bodyPr/>
          <a:lstStyle/>
          <a:p>
            <a:r>
              <a:rPr lang="ru-RU"/>
              <a:t>Образец заголовка</a:t>
            </a:r>
          </a:p>
        </p:txBody>
      </p:sp>
      <p:sp>
        <p:nvSpPr>
          <p:cNvPr id="3" name="Текст 2"/>
          <p:cNvSpPr>
            <a:spLocks noGrp="1"/>
          </p:cNvSpPr>
          <p:nvPr>
            <p:ph type="body" sz="half" idx="1"/>
          </p:nvPr>
        </p:nvSpPr>
        <p:spPr>
          <a:xfrm>
            <a:off x="914400" y="1828800"/>
            <a:ext cx="10261600" cy="17526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914400" y="3733800"/>
            <a:ext cx="10261600" cy="17526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5"/>
          <p:cNvSpPr>
            <a:spLocks noGrp="1" noChangeArrowheads="1"/>
          </p:cNvSpPr>
          <p:nvPr>
            <p:ph type="dt" sz="half" idx="10"/>
          </p:nvPr>
        </p:nvSpPr>
        <p:spPr>
          <a:ln/>
        </p:spPr>
        <p:txBody>
          <a:bodyPr/>
          <a:lstStyle>
            <a:lvl1pPr>
              <a:defRPr/>
            </a:lvl1pPr>
          </a:lstStyle>
          <a:p>
            <a:pPr>
              <a:defRPr/>
            </a:pPr>
            <a:endParaRPr lang="ru-RU"/>
          </a:p>
        </p:txBody>
      </p:sp>
      <p:sp>
        <p:nvSpPr>
          <p:cNvPr id="6" name="Rectangle 6"/>
          <p:cNvSpPr>
            <a:spLocks noGrp="1" noChangeArrowheads="1"/>
          </p:cNvSpPr>
          <p:nvPr>
            <p:ph type="ftr" sz="quarter" idx="11"/>
          </p:nvPr>
        </p:nvSpPr>
        <p:spPr>
          <a:ln/>
        </p:spPr>
        <p:txBody>
          <a:bodyPr/>
          <a:lstStyle>
            <a:lvl1pPr>
              <a:defRPr/>
            </a:lvl1pPr>
          </a:lstStyle>
          <a:p>
            <a:pPr>
              <a:defRPr/>
            </a:pPr>
            <a:r>
              <a:rPr lang="ru-RU"/>
              <a:t>Смородинов А.Г. МОУ "Сергинская СОШ"</a:t>
            </a:r>
          </a:p>
        </p:txBody>
      </p:sp>
      <p:sp>
        <p:nvSpPr>
          <p:cNvPr id="7" name="Rectangle 7"/>
          <p:cNvSpPr>
            <a:spLocks noGrp="1" noChangeArrowheads="1"/>
          </p:cNvSpPr>
          <p:nvPr>
            <p:ph type="sldNum" sz="quarter" idx="12"/>
          </p:nvPr>
        </p:nvSpPr>
        <p:spPr>
          <a:ln/>
        </p:spPr>
        <p:txBody>
          <a:bodyPr/>
          <a:lstStyle>
            <a:lvl1pPr>
              <a:defRPr/>
            </a:lvl1pPr>
          </a:lstStyle>
          <a:p>
            <a:fld id="{C6B79589-C7A2-485A-8090-B20CCF6F4EA0}" type="slidenum">
              <a:rPr lang="ru-RU" altLang="ru-RU"/>
              <a:pPr/>
              <a:t>‹#›</a:t>
            </a:fld>
            <a:endParaRPr lang="ru-RU" altLang="ru-RU"/>
          </a:p>
        </p:txBody>
      </p:sp>
    </p:spTree>
    <p:extLst>
      <p:ext uri="{BB962C8B-B14F-4D97-AF65-F5344CB8AC3E}">
        <p14:creationId xmlns:p14="http://schemas.microsoft.com/office/powerpoint/2010/main" val="3544071167"/>
      </p:ext>
    </p:extLst>
  </p:cSld>
  <p:clrMapOvr>
    <a:masterClrMapping/>
  </p:clrMapOvr>
  <p:transition spd="med">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
Второй уровень
Третий уровень
Четвертый уровень
Пятый уровень</a:t>
            </a:r>
            <a:endParaRPr lang="en-US" dirty="0"/>
          </a:p>
        </p:txBody>
      </p:sp>
      <p:sp>
        <p:nvSpPr>
          <p:cNvPr id="4" name="Date Placeholder 3"/>
          <p:cNvSpPr>
            <a:spLocks noGrp="1"/>
          </p:cNvSpPr>
          <p:nvPr>
            <p:ph type="dt" sz="half" idx="10"/>
          </p:nvPr>
        </p:nvSpPr>
        <p:spPr/>
        <p:txBody>
          <a:bodyPr/>
          <a:lstStyle/>
          <a:p>
            <a:fld id="{B9A7C092-9436-4913-914C-9C91ED7EA352}" type="datetimeFigureOut">
              <a:rPr lang="ru-RU" smtClean="0"/>
              <a:t>10.02.2019</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E42E5EE-9463-4297-864F-FC7EF2AB9302}" type="slidenum">
              <a:rPr lang="ru-RU" smtClean="0"/>
              <a:t>‹#›</a:t>
            </a:fld>
            <a:endParaRPr lang="ru-RU"/>
          </a:p>
        </p:txBody>
      </p:sp>
    </p:spTree>
    <p:extLst>
      <p:ext uri="{BB962C8B-B14F-4D97-AF65-F5344CB8AC3E}">
        <p14:creationId xmlns:p14="http://schemas.microsoft.com/office/powerpoint/2010/main" val="777308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
Второй уровень
Третий уровень
Четвертый уровень
Пятый уровень</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
Второй уровень
Третий уровень
Четвертый уровень
Пятый уровень</a:t>
            </a:r>
            <a:endParaRPr lang="en-US" dirty="0"/>
          </a:p>
        </p:txBody>
      </p:sp>
      <p:sp>
        <p:nvSpPr>
          <p:cNvPr id="5" name="Date Placeholder 4"/>
          <p:cNvSpPr>
            <a:spLocks noGrp="1"/>
          </p:cNvSpPr>
          <p:nvPr>
            <p:ph type="dt" sz="half" idx="10"/>
          </p:nvPr>
        </p:nvSpPr>
        <p:spPr/>
        <p:txBody>
          <a:bodyPr/>
          <a:lstStyle/>
          <a:p>
            <a:fld id="{B9A7C092-9436-4913-914C-9C91ED7EA352}" type="datetimeFigureOut">
              <a:rPr lang="ru-RU" smtClean="0"/>
              <a:t>10.02.2019</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E42E5EE-9463-4297-864F-FC7EF2AB9302}" type="slidenum">
              <a:rPr lang="ru-RU" smtClean="0"/>
              <a:t>‹#›</a:t>
            </a:fld>
            <a:endParaRPr lang="ru-RU"/>
          </a:p>
        </p:txBody>
      </p:sp>
    </p:spTree>
    <p:extLst>
      <p:ext uri="{BB962C8B-B14F-4D97-AF65-F5344CB8AC3E}">
        <p14:creationId xmlns:p14="http://schemas.microsoft.com/office/powerpoint/2010/main" val="56569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
Второй уровень
Третий уровень
Четвертый уровень
Пятый уровень</a:t>
            </a:r>
            <a:endParaRPr lang="en-US" dirty="0"/>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
Второй уровень
Третий уровень
Четвертый уровень
Пятый уровень</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
Второй уровень
Третий уровень
Четвертый уровень
Пятый уровень</a:t>
            </a:r>
            <a:endParaRPr lang="en-US" dirty="0"/>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
Второй уровень
Третий уровень
Четвертый уровень
Пятый уровень</a:t>
            </a:r>
            <a:endParaRPr lang="en-US" dirty="0"/>
          </a:p>
        </p:txBody>
      </p:sp>
      <p:sp>
        <p:nvSpPr>
          <p:cNvPr id="7" name="Date Placeholder 6"/>
          <p:cNvSpPr>
            <a:spLocks noGrp="1"/>
          </p:cNvSpPr>
          <p:nvPr>
            <p:ph type="dt" sz="half" idx="10"/>
          </p:nvPr>
        </p:nvSpPr>
        <p:spPr/>
        <p:txBody>
          <a:bodyPr/>
          <a:lstStyle/>
          <a:p>
            <a:fld id="{B9A7C092-9436-4913-914C-9C91ED7EA352}" type="datetimeFigureOut">
              <a:rPr lang="ru-RU" smtClean="0"/>
              <a:t>10.02.2019</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7E42E5EE-9463-4297-864F-FC7EF2AB9302}" type="slidenum">
              <a:rPr lang="ru-RU" smtClean="0"/>
              <a:t>‹#›</a:t>
            </a:fld>
            <a:endParaRPr lang="ru-RU"/>
          </a:p>
        </p:txBody>
      </p:sp>
    </p:spTree>
    <p:extLst>
      <p:ext uri="{BB962C8B-B14F-4D97-AF65-F5344CB8AC3E}">
        <p14:creationId xmlns:p14="http://schemas.microsoft.com/office/powerpoint/2010/main" val="3776310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7" name="Date Placeholder 2"/>
          <p:cNvSpPr>
            <a:spLocks noGrp="1"/>
          </p:cNvSpPr>
          <p:nvPr>
            <p:ph type="dt" sz="half" idx="10"/>
          </p:nvPr>
        </p:nvSpPr>
        <p:spPr/>
        <p:txBody>
          <a:bodyPr/>
          <a:lstStyle/>
          <a:p>
            <a:fld id="{B9A7C092-9436-4913-914C-9C91ED7EA352}" type="datetimeFigureOut">
              <a:rPr lang="ru-RU" smtClean="0"/>
              <a:t>10.02.2019</a:t>
            </a:fld>
            <a:endParaRPr lang="ru-RU"/>
          </a:p>
        </p:txBody>
      </p:sp>
      <p:sp>
        <p:nvSpPr>
          <p:cNvPr id="5" name="Footer Placeholder 3"/>
          <p:cNvSpPr>
            <a:spLocks noGrp="1"/>
          </p:cNvSpPr>
          <p:nvPr>
            <p:ph type="ftr" sz="quarter" idx="11"/>
          </p:nvPr>
        </p:nvSpPr>
        <p:spPr/>
        <p:txBody>
          <a:bodyPr/>
          <a:lstStyle/>
          <a:p>
            <a:endParaRPr lang="ru-RU"/>
          </a:p>
        </p:txBody>
      </p:sp>
      <p:sp>
        <p:nvSpPr>
          <p:cNvPr id="6" name="Slide Number Placeholder 4"/>
          <p:cNvSpPr>
            <a:spLocks noGrp="1"/>
          </p:cNvSpPr>
          <p:nvPr>
            <p:ph type="sldNum" sz="quarter" idx="12"/>
          </p:nvPr>
        </p:nvSpPr>
        <p:spPr/>
        <p:txBody>
          <a:bodyPr/>
          <a:lstStyle/>
          <a:p>
            <a:fld id="{7E42E5EE-9463-4297-864F-FC7EF2AB9302}" type="slidenum">
              <a:rPr lang="ru-RU" smtClean="0"/>
              <a:t>‹#›</a:t>
            </a:fld>
            <a:endParaRPr lang="ru-RU"/>
          </a:p>
        </p:txBody>
      </p:sp>
    </p:spTree>
    <p:extLst>
      <p:ext uri="{BB962C8B-B14F-4D97-AF65-F5344CB8AC3E}">
        <p14:creationId xmlns:p14="http://schemas.microsoft.com/office/powerpoint/2010/main" val="2214387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9A7C092-9436-4913-914C-9C91ED7EA352}" type="datetimeFigureOut">
              <a:rPr lang="ru-RU" smtClean="0"/>
              <a:t>10.02.2019</a:t>
            </a:fld>
            <a:endParaRPr lang="ru-RU"/>
          </a:p>
        </p:txBody>
      </p:sp>
      <p:sp>
        <p:nvSpPr>
          <p:cNvPr id="5" name="Footer Placeholder 2"/>
          <p:cNvSpPr>
            <a:spLocks noGrp="1"/>
          </p:cNvSpPr>
          <p:nvPr>
            <p:ph type="ftr" sz="quarter" idx="11"/>
          </p:nvPr>
        </p:nvSpPr>
        <p:spPr/>
        <p:txBody>
          <a:bodyPr/>
          <a:lstStyle/>
          <a:p>
            <a:endParaRPr lang="ru-RU"/>
          </a:p>
        </p:txBody>
      </p:sp>
      <p:sp>
        <p:nvSpPr>
          <p:cNvPr id="6" name="Slide Number Placeholder 3"/>
          <p:cNvSpPr>
            <a:spLocks noGrp="1"/>
          </p:cNvSpPr>
          <p:nvPr>
            <p:ph type="sldNum" sz="quarter" idx="12"/>
          </p:nvPr>
        </p:nvSpPr>
        <p:spPr/>
        <p:txBody>
          <a:bodyPr/>
          <a:lstStyle/>
          <a:p>
            <a:fld id="{7E42E5EE-9463-4297-864F-FC7EF2AB9302}" type="slidenum">
              <a:rPr lang="ru-RU" smtClean="0"/>
              <a:t>‹#›</a:t>
            </a:fld>
            <a:endParaRPr lang="ru-RU"/>
          </a:p>
        </p:txBody>
      </p:sp>
    </p:spTree>
    <p:extLst>
      <p:ext uri="{BB962C8B-B14F-4D97-AF65-F5344CB8AC3E}">
        <p14:creationId xmlns:p14="http://schemas.microsoft.com/office/powerpoint/2010/main" val="236231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ru-RU"/>
              <a:t>Образец заголовка</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
Второй уровень
Третий уровень
Четвертый уровень
Пятый уровень</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
Второй уровень
Третий уровень
Четвертый уровень
Пятый уровень</a:t>
            </a:r>
            <a:endParaRPr lang="en-US" dirty="0"/>
          </a:p>
        </p:txBody>
      </p:sp>
      <p:sp>
        <p:nvSpPr>
          <p:cNvPr id="7" name="Date Placeholder 4"/>
          <p:cNvSpPr>
            <a:spLocks noGrp="1"/>
          </p:cNvSpPr>
          <p:nvPr>
            <p:ph type="dt" sz="half" idx="10"/>
          </p:nvPr>
        </p:nvSpPr>
        <p:spPr/>
        <p:txBody>
          <a:bodyPr/>
          <a:lstStyle/>
          <a:p>
            <a:fld id="{B9A7C092-9436-4913-914C-9C91ED7EA352}" type="datetimeFigureOut">
              <a:rPr lang="ru-RU" smtClean="0"/>
              <a:t>10.02.2019</a:t>
            </a:fld>
            <a:endParaRPr lang="ru-RU"/>
          </a:p>
        </p:txBody>
      </p:sp>
      <p:sp>
        <p:nvSpPr>
          <p:cNvPr id="5" name="Footer Placeholder 5"/>
          <p:cNvSpPr>
            <a:spLocks noGrp="1"/>
          </p:cNvSpPr>
          <p:nvPr>
            <p:ph type="ftr" sz="quarter" idx="11"/>
          </p:nvPr>
        </p:nvSpPr>
        <p:spPr/>
        <p:txBody>
          <a:bodyPr/>
          <a:lstStyle/>
          <a:p>
            <a:endParaRPr lang="ru-RU"/>
          </a:p>
        </p:txBody>
      </p:sp>
      <p:sp>
        <p:nvSpPr>
          <p:cNvPr id="6" name="Slide Number Placeholder 6"/>
          <p:cNvSpPr>
            <a:spLocks noGrp="1"/>
          </p:cNvSpPr>
          <p:nvPr>
            <p:ph type="sldNum" sz="quarter" idx="12"/>
          </p:nvPr>
        </p:nvSpPr>
        <p:spPr/>
        <p:txBody>
          <a:bodyPr/>
          <a:lstStyle/>
          <a:p>
            <a:fld id="{7E42E5EE-9463-4297-864F-FC7EF2AB9302}" type="slidenum">
              <a:rPr lang="ru-RU" smtClean="0"/>
              <a:t>‹#›</a:t>
            </a:fld>
            <a:endParaRPr lang="ru-RU"/>
          </a:p>
        </p:txBody>
      </p:sp>
    </p:spTree>
    <p:extLst>
      <p:ext uri="{BB962C8B-B14F-4D97-AF65-F5344CB8AC3E}">
        <p14:creationId xmlns:p14="http://schemas.microsoft.com/office/powerpoint/2010/main" val="3160057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
Второй уровень
Третий уровень
Четвертый уровень
Пятый уровень</a:t>
            </a:r>
            <a:endParaRPr lang="en-US" dirty="0"/>
          </a:p>
        </p:txBody>
      </p:sp>
      <p:sp>
        <p:nvSpPr>
          <p:cNvPr id="5" name="Date Placeholder 4"/>
          <p:cNvSpPr>
            <a:spLocks noGrp="1"/>
          </p:cNvSpPr>
          <p:nvPr>
            <p:ph type="dt" sz="half" idx="10"/>
          </p:nvPr>
        </p:nvSpPr>
        <p:spPr/>
        <p:txBody>
          <a:bodyPr/>
          <a:lstStyle/>
          <a:p>
            <a:fld id="{B9A7C092-9436-4913-914C-9C91ED7EA352}" type="datetimeFigureOut">
              <a:rPr lang="ru-RU" smtClean="0"/>
              <a:t>10.02.2019</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E42E5EE-9463-4297-864F-FC7EF2AB9302}" type="slidenum">
              <a:rPr lang="ru-RU" smtClean="0"/>
              <a:t>‹#›</a:t>
            </a:fld>
            <a:endParaRPr lang="ru-RU"/>
          </a:p>
        </p:txBody>
      </p:sp>
    </p:spTree>
    <p:extLst>
      <p:ext uri="{BB962C8B-B14F-4D97-AF65-F5344CB8AC3E}">
        <p14:creationId xmlns:p14="http://schemas.microsoft.com/office/powerpoint/2010/main" val="1070300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ru-RU"/>
              <a:t>Образец заголовка</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ru-RU"/>
              <a:t>Образец текста
Второй уровень
Третий уровень
Четвертый уровень
Пятый уровень</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9A7C092-9436-4913-914C-9C91ED7EA352}" type="datetimeFigureOut">
              <a:rPr lang="ru-RU" smtClean="0"/>
              <a:t>10.02.2019</a:t>
            </a:fld>
            <a:endParaRPr lang="ru-RU"/>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ru-RU"/>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E42E5EE-9463-4297-864F-FC7EF2AB9302}" type="slidenum">
              <a:rPr lang="ru-RU" smtClean="0"/>
              <a:t>‹#›</a:t>
            </a:fld>
            <a:endParaRPr lang="ru-RU"/>
          </a:p>
        </p:txBody>
      </p:sp>
    </p:spTree>
    <p:extLst>
      <p:ext uri="{BB962C8B-B14F-4D97-AF65-F5344CB8AC3E}">
        <p14:creationId xmlns:p14="http://schemas.microsoft.com/office/powerpoint/2010/main" val="3459268518"/>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hyperlink" Target="https://ru.wikipedia.org/wiki/Corel" TargetMode="Externa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slide" Target="slide25.xml"/><Relationship Id="rId5" Type="http://schemas.openxmlformats.org/officeDocument/2006/relationships/slide" Target="slide11.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1.tiff"/><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mk:@MSITStore:C:\Program%20Files\Movie%20Maker\MUI\0419\MOVIEMK.chm::/htm/aboutthepanes.htm" TargetMode="External"/><Relationship Id="rId2" Type="http://schemas.openxmlformats.org/officeDocument/2006/relationships/hyperlink" Target="mk:@MSITStore:C:\Program%20Files\Movie%20Maker\MUI\0419\MOVIEMK.chm::/htm/aboutthemenubarandtoolbar.htm" TargetMode="External"/><Relationship Id="rId1" Type="http://schemas.openxmlformats.org/officeDocument/2006/relationships/slideLayout" Target="../slideLayouts/slideLayout2.xml"/><Relationship Id="rId4" Type="http://schemas.openxmlformats.org/officeDocument/2006/relationships/hyperlink" Target="mk:@MSITStore:C:\Program%20Files\Movie%20Maker\MUI\0419\MOVIEMK.chm::/htm/aboutthestoryboardandtimeline.htm"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slide" Target="slide2.xml"/><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6.tiff"/><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8.svg"/></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2.png"/><Relationship Id="rId7" Type="http://schemas.openxmlformats.org/officeDocument/2006/relationships/image" Target="../media/image9.tiff"/><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1.tiff"/></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12" name="Freeform: Shape 11">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ctrTitle"/>
          </p:nvPr>
        </p:nvSpPr>
        <p:spPr>
          <a:xfrm>
            <a:off x="965505" y="623571"/>
            <a:ext cx="10260990" cy="3523885"/>
          </a:xfrm>
        </p:spPr>
        <p:txBody>
          <a:bodyPr>
            <a:normAutofit/>
          </a:bodyPr>
          <a:lstStyle/>
          <a:p>
            <a:pPr algn="ctr">
              <a:lnSpc>
                <a:spcPct val="90000"/>
              </a:lnSpc>
            </a:pPr>
            <a:r>
              <a:rPr lang="ru-RU" sz="6800"/>
              <a:t>Выполнение ввода и обработки цифровой информации.</a:t>
            </a:r>
          </a:p>
        </p:txBody>
      </p:sp>
      <p:sp>
        <p:nvSpPr>
          <p:cNvPr id="3" name="Подзаголовок 2"/>
          <p:cNvSpPr>
            <a:spLocks noGrp="1"/>
          </p:cNvSpPr>
          <p:nvPr>
            <p:ph type="subTitle" idx="1"/>
          </p:nvPr>
        </p:nvSpPr>
        <p:spPr>
          <a:xfrm>
            <a:off x="965505" y="4777380"/>
            <a:ext cx="10260990" cy="1209763"/>
          </a:xfrm>
        </p:spPr>
        <p:txBody>
          <a:bodyPr>
            <a:normAutofit/>
          </a:bodyPr>
          <a:lstStyle/>
          <a:p>
            <a:pPr algn="ctr"/>
            <a:r>
              <a:rPr lang="en-US" sz="2400" dirty="0">
                <a:solidFill>
                  <a:schemeClr val="bg2"/>
                </a:solidFill>
              </a:rPr>
              <a:t> </a:t>
            </a:r>
            <a:endParaRPr lang="ru-RU" sz="2400" dirty="0">
              <a:solidFill>
                <a:schemeClr val="bg2"/>
              </a:solidFill>
            </a:endParaRPr>
          </a:p>
        </p:txBody>
      </p:sp>
      <p:sp>
        <p:nvSpPr>
          <p:cNvPr id="4" name="TextBox 3">
            <a:extLst>
              <a:ext uri="{FF2B5EF4-FFF2-40B4-BE49-F238E27FC236}">
                <a16:creationId xmlns:a16="http://schemas.microsoft.com/office/drawing/2014/main" id="{8A2AD919-2F68-694F-8805-168FB4F4ED4F}"/>
              </a:ext>
            </a:extLst>
          </p:cNvPr>
          <p:cNvSpPr txBox="1"/>
          <p:nvPr/>
        </p:nvSpPr>
        <p:spPr>
          <a:xfrm>
            <a:off x="4903524" y="6288981"/>
            <a:ext cx="2985113" cy="369332"/>
          </a:xfrm>
          <a:prstGeom prst="rect">
            <a:avLst/>
          </a:prstGeom>
          <a:noFill/>
        </p:spPr>
        <p:txBody>
          <a:bodyPr wrap="none" rtlCol="0">
            <a:spAutoFit/>
          </a:bodyPr>
          <a:lstStyle/>
          <a:p>
            <a:r>
              <a:rPr lang="ru-RU" dirty="0">
                <a:solidFill>
                  <a:schemeClr val="bg1"/>
                </a:solidFill>
              </a:rPr>
              <a:t>Матвеенко Д.В. з22928/1</a:t>
            </a:r>
          </a:p>
        </p:txBody>
      </p:sp>
    </p:spTree>
    <p:extLst>
      <p:ext uri="{BB962C8B-B14F-4D97-AF65-F5344CB8AC3E}">
        <p14:creationId xmlns:p14="http://schemas.microsoft.com/office/powerpoint/2010/main" val="821354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4" name="Rectangle 73">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78" name="Picture 77">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80"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1266" name="Rectangle 2"/>
          <p:cNvSpPr>
            <a:spLocks noGrp="1" noChangeArrowheads="1"/>
          </p:cNvSpPr>
          <p:nvPr>
            <p:ph type="title"/>
          </p:nvPr>
        </p:nvSpPr>
        <p:spPr>
          <a:xfrm>
            <a:off x="806195" y="804672"/>
            <a:ext cx="3521359" cy="5248656"/>
          </a:xfrm>
        </p:spPr>
        <p:txBody>
          <a:bodyPr anchor="ctr">
            <a:normAutofit/>
          </a:bodyPr>
          <a:lstStyle/>
          <a:p>
            <a:pPr algn="ctr" eaLnBrk="1" hangingPunct="1"/>
            <a:r>
              <a:rPr lang="ru-RU" altLang="ru-RU" sz="3600"/>
              <a:t>Векторные графические редакторы</a:t>
            </a:r>
          </a:p>
        </p:txBody>
      </p:sp>
      <p:sp>
        <p:nvSpPr>
          <p:cNvPr id="11267" name="Rectangle 3"/>
          <p:cNvSpPr>
            <a:spLocks noGrp="1" noChangeArrowheads="1"/>
          </p:cNvSpPr>
          <p:nvPr>
            <p:ph idx="1"/>
          </p:nvPr>
        </p:nvSpPr>
        <p:spPr>
          <a:xfrm>
            <a:off x="4975861" y="804671"/>
            <a:ext cx="6399930" cy="5248657"/>
          </a:xfrm>
        </p:spPr>
        <p:txBody>
          <a:bodyPr anchor="ctr">
            <a:normAutofit/>
          </a:bodyPr>
          <a:lstStyle/>
          <a:p>
            <a:r>
              <a:rPr lang="ru-RU" dirty="0" err="1">
                <a:latin typeface="Times New Roman" pitchFamily="18" charset="0"/>
                <a:cs typeface="Times New Roman" pitchFamily="18" charset="0"/>
              </a:rPr>
              <a:t>CorelDRAW</a:t>
            </a:r>
            <a:endParaRPr lang="ru-RU" altLang="ru-RU" dirty="0"/>
          </a:p>
          <a:p>
            <a:pPr eaLnBrk="1" hangingPunct="1"/>
            <a:r>
              <a:rPr lang="en-US" altLang="ru-RU" dirty="0"/>
              <a:t>Open Office Draw</a:t>
            </a:r>
            <a:r>
              <a:rPr lang="ru-RU" altLang="ru-RU" dirty="0"/>
              <a:t>.</a:t>
            </a:r>
          </a:p>
          <a:p>
            <a:r>
              <a:rPr lang="ru-RU" altLang="ru-RU" dirty="0"/>
              <a:t>Системы автоматического проектирования</a:t>
            </a:r>
          </a:p>
          <a:p>
            <a:pPr eaLnBrk="1" hangingPunct="1"/>
            <a:r>
              <a:rPr lang="ru-RU" altLang="ru-RU" dirty="0"/>
              <a:t>Системы компьютерного черчения «Компас».</a:t>
            </a:r>
          </a:p>
        </p:txBody>
      </p:sp>
    </p:spTree>
    <p:extLst>
      <p:ext uri="{BB962C8B-B14F-4D97-AF65-F5344CB8AC3E}">
        <p14:creationId xmlns:p14="http://schemas.microsoft.com/office/powerpoint/2010/main" val="968015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648931" y="629266"/>
            <a:ext cx="4166510" cy="1622321"/>
          </a:xfrm>
        </p:spPr>
        <p:txBody>
          <a:bodyPr>
            <a:normAutofit/>
          </a:bodyPr>
          <a:lstStyle/>
          <a:p>
            <a:r>
              <a:rPr lang="ru-RU" dirty="0">
                <a:solidFill>
                  <a:srgbClr val="EBEBEB"/>
                </a:solidFill>
              </a:rPr>
              <a:t>О программе</a:t>
            </a:r>
          </a:p>
        </p:txBody>
      </p:sp>
      <p:sp>
        <p:nvSpPr>
          <p:cNvPr id="3" name="Объект 2"/>
          <p:cNvSpPr>
            <a:spLocks noGrp="1"/>
          </p:cNvSpPr>
          <p:nvPr>
            <p:ph idx="1"/>
          </p:nvPr>
        </p:nvSpPr>
        <p:spPr>
          <a:xfrm>
            <a:off x="648931" y="1854820"/>
            <a:ext cx="4166509" cy="3785419"/>
          </a:xfrm>
        </p:spPr>
        <p:txBody>
          <a:bodyPr>
            <a:noAutofit/>
          </a:bodyPr>
          <a:lstStyle/>
          <a:p>
            <a:pPr marL="0" indent="0">
              <a:lnSpc>
                <a:spcPct val="90000"/>
              </a:lnSpc>
              <a:buNone/>
            </a:pPr>
            <a:r>
              <a:rPr lang="ru-RU" sz="1800" b="1" dirty="0" err="1">
                <a:solidFill>
                  <a:srgbClr val="EBEBEB"/>
                </a:solidFill>
                <a:latin typeface="Times New Roman" pitchFamily="18" charset="0"/>
                <a:cs typeface="Times New Roman" pitchFamily="18" charset="0"/>
              </a:rPr>
              <a:t>CorelDRAW</a:t>
            </a:r>
            <a:r>
              <a:rPr lang="ru-RU" sz="1800" dirty="0">
                <a:solidFill>
                  <a:srgbClr val="EBEBEB"/>
                </a:solidFill>
                <a:latin typeface="Times New Roman" pitchFamily="18" charset="0"/>
                <a:cs typeface="Times New Roman" pitchFamily="18" charset="0"/>
              </a:rPr>
              <a:t> —векторный редактор, разработанный канадской корпорацией </a:t>
            </a:r>
            <a:r>
              <a:rPr lang="ru-RU" sz="1800" dirty="0">
                <a:solidFill>
                  <a:srgbClr val="EBEBEB"/>
                </a:solidFill>
                <a:latin typeface="Times New Roman" pitchFamily="18" charset="0"/>
                <a:cs typeface="Times New Roman" pitchFamily="18" charset="0"/>
                <a:hlinkClick r:id="rId2" action="ppaction://hlinkfile" tooltip="Corel"/>
              </a:rPr>
              <a:t>Corel</a:t>
            </a:r>
            <a:endParaRPr lang="ru-RU" sz="1800" dirty="0">
              <a:solidFill>
                <a:srgbClr val="EBEBEB"/>
              </a:solidFill>
              <a:latin typeface="Times New Roman" pitchFamily="18" charset="0"/>
              <a:cs typeface="Times New Roman" pitchFamily="18" charset="0"/>
            </a:endParaRPr>
          </a:p>
          <a:p>
            <a:pPr marL="0" indent="0">
              <a:lnSpc>
                <a:spcPct val="90000"/>
              </a:lnSpc>
              <a:buNone/>
            </a:pPr>
            <a:r>
              <a:rPr lang="ru-RU" sz="1800" dirty="0">
                <a:solidFill>
                  <a:srgbClr val="EBEBEB"/>
                </a:solidFill>
                <a:latin typeface="Times New Roman" pitchFamily="18" charset="0"/>
                <a:cs typeface="Times New Roman" pitchFamily="18" charset="0"/>
              </a:rPr>
              <a:t>В пакет </a:t>
            </a:r>
            <a:r>
              <a:rPr lang="ru-RU" sz="1800" dirty="0" err="1">
                <a:solidFill>
                  <a:srgbClr val="EBEBEB"/>
                </a:solidFill>
                <a:latin typeface="Times New Roman" pitchFamily="18" charset="0"/>
                <a:cs typeface="Times New Roman" pitchFamily="18" charset="0"/>
              </a:rPr>
              <a:t>CorelDRAW</a:t>
            </a:r>
            <a:r>
              <a:rPr lang="ru-RU" sz="1800" dirty="0">
                <a:solidFill>
                  <a:srgbClr val="EBEBEB"/>
                </a:solidFill>
                <a:latin typeface="Times New Roman" pitchFamily="18" charset="0"/>
                <a:cs typeface="Times New Roman" pitchFamily="18" charset="0"/>
              </a:rPr>
              <a:t> </a:t>
            </a:r>
            <a:r>
              <a:rPr lang="ru-RU" sz="1800" dirty="0" err="1">
                <a:solidFill>
                  <a:srgbClr val="EBEBEB"/>
                </a:solidFill>
                <a:latin typeface="Times New Roman" pitchFamily="18" charset="0"/>
                <a:cs typeface="Times New Roman" pitchFamily="18" charset="0"/>
              </a:rPr>
              <a:t>Graphics</a:t>
            </a:r>
            <a:r>
              <a:rPr lang="ru-RU" sz="1800" dirty="0">
                <a:solidFill>
                  <a:srgbClr val="EBEBEB"/>
                </a:solidFill>
                <a:latin typeface="Times New Roman" pitchFamily="18" charset="0"/>
                <a:cs typeface="Times New Roman" pitchFamily="18" charset="0"/>
              </a:rPr>
              <a:t> </a:t>
            </a:r>
            <a:r>
              <a:rPr lang="ru-RU" sz="1800" dirty="0" err="1">
                <a:solidFill>
                  <a:srgbClr val="EBEBEB"/>
                </a:solidFill>
                <a:latin typeface="Times New Roman" pitchFamily="18" charset="0"/>
                <a:cs typeface="Times New Roman" pitchFamily="18" charset="0"/>
              </a:rPr>
              <a:t>Suite</a:t>
            </a:r>
            <a:r>
              <a:rPr lang="ru-RU" sz="1800" dirty="0">
                <a:solidFill>
                  <a:srgbClr val="EBEBEB"/>
                </a:solidFill>
                <a:latin typeface="Times New Roman" pitchFamily="18" charset="0"/>
                <a:cs typeface="Times New Roman" pitchFamily="18" charset="0"/>
              </a:rPr>
              <a:t> также входит редактор растровой графики </a:t>
            </a:r>
            <a:r>
              <a:rPr lang="ru-RU" sz="1800" dirty="0" err="1">
                <a:solidFill>
                  <a:srgbClr val="EBEBEB"/>
                </a:solidFill>
                <a:latin typeface="Times New Roman" pitchFamily="18" charset="0"/>
                <a:cs typeface="Times New Roman" pitchFamily="18" charset="0"/>
              </a:rPr>
              <a:t>Corel</a:t>
            </a:r>
            <a:r>
              <a:rPr lang="ru-RU" sz="1800" dirty="0">
                <a:solidFill>
                  <a:srgbClr val="EBEBEB"/>
                </a:solidFill>
                <a:latin typeface="Times New Roman" pitchFamily="18" charset="0"/>
                <a:cs typeface="Times New Roman" pitchFamily="18" charset="0"/>
              </a:rPr>
              <a:t> PHOTO-PAINT и другие программы — например, для захвата изображений с экрана — </a:t>
            </a:r>
            <a:r>
              <a:rPr lang="ru-RU" sz="1800" dirty="0" err="1">
                <a:solidFill>
                  <a:srgbClr val="EBEBEB"/>
                </a:solidFill>
                <a:latin typeface="Times New Roman" pitchFamily="18" charset="0"/>
                <a:cs typeface="Times New Roman" pitchFamily="18" charset="0"/>
              </a:rPr>
              <a:t>Corel</a:t>
            </a:r>
            <a:r>
              <a:rPr lang="ru-RU" sz="1800" dirty="0">
                <a:solidFill>
                  <a:srgbClr val="EBEBEB"/>
                </a:solidFill>
                <a:latin typeface="Times New Roman" pitchFamily="18" charset="0"/>
                <a:cs typeface="Times New Roman" pitchFamily="18" charset="0"/>
              </a:rPr>
              <a:t> CAPTURE</a:t>
            </a:r>
          </a:p>
          <a:p>
            <a:pPr marL="0" indent="0">
              <a:lnSpc>
                <a:spcPct val="90000"/>
              </a:lnSpc>
              <a:buNone/>
            </a:pPr>
            <a:r>
              <a:rPr lang="ru-RU" sz="1800" dirty="0">
                <a:solidFill>
                  <a:srgbClr val="EBEBEB"/>
                </a:solidFill>
                <a:latin typeface="Times New Roman" pitchFamily="18" charset="0"/>
                <a:cs typeface="Times New Roman" pitchFamily="18" charset="0"/>
              </a:rPr>
              <a:t>Начиная с версии12 пакета изменилось маркетинговое официальное наименование пакета программного обеспечения -</a:t>
            </a:r>
            <a:r>
              <a:rPr lang="en-US" sz="1800" dirty="0">
                <a:solidFill>
                  <a:srgbClr val="EBEBEB"/>
                </a:solidFill>
                <a:latin typeface="Times New Roman" pitchFamily="18" charset="0"/>
                <a:cs typeface="Times New Roman" pitchFamily="18" charset="0"/>
              </a:rPr>
              <a:t> </a:t>
            </a:r>
            <a:r>
              <a:rPr lang="ru-RU" sz="1800" dirty="0" err="1">
                <a:solidFill>
                  <a:srgbClr val="EBEBEB"/>
                </a:solidFill>
                <a:latin typeface="Times New Roman" pitchFamily="18" charset="0"/>
                <a:cs typeface="Times New Roman" pitchFamily="18" charset="0"/>
              </a:rPr>
              <a:t>CorelDRAW</a:t>
            </a:r>
            <a:r>
              <a:rPr lang="ru-RU" sz="1800" dirty="0">
                <a:solidFill>
                  <a:srgbClr val="EBEBEB"/>
                </a:solidFill>
                <a:latin typeface="Times New Roman" pitchFamily="18" charset="0"/>
                <a:cs typeface="Times New Roman" pitchFamily="18" charset="0"/>
              </a:rPr>
              <a:t> </a:t>
            </a:r>
            <a:r>
              <a:rPr lang="ru-RU" sz="1800" dirty="0" err="1">
                <a:solidFill>
                  <a:srgbClr val="EBEBEB"/>
                </a:solidFill>
                <a:latin typeface="Times New Roman" pitchFamily="18" charset="0"/>
                <a:cs typeface="Times New Roman" pitchFamily="18" charset="0"/>
              </a:rPr>
              <a:t>Graphics</a:t>
            </a:r>
            <a:r>
              <a:rPr lang="ru-RU" sz="1800" dirty="0">
                <a:solidFill>
                  <a:srgbClr val="EBEBEB"/>
                </a:solidFill>
                <a:latin typeface="Times New Roman" pitchFamily="18" charset="0"/>
                <a:cs typeface="Times New Roman" pitchFamily="18" charset="0"/>
              </a:rPr>
              <a:t> </a:t>
            </a:r>
            <a:r>
              <a:rPr lang="ru-RU" sz="1800" dirty="0" err="1">
                <a:solidFill>
                  <a:srgbClr val="EBEBEB"/>
                </a:solidFill>
                <a:latin typeface="Times New Roman" pitchFamily="18" charset="0"/>
                <a:cs typeface="Times New Roman" pitchFamily="18" charset="0"/>
              </a:rPr>
              <a:t>Suite</a:t>
            </a:r>
            <a:r>
              <a:rPr lang="en-US" sz="1800" dirty="0">
                <a:solidFill>
                  <a:srgbClr val="EBEBEB"/>
                </a:solidFill>
                <a:latin typeface="Times New Roman" pitchFamily="18" charset="0"/>
                <a:cs typeface="Times New Roman" pitchFamily="18" charset="0"/>
              </a:rPr>
              <a:t>.</a:t>
            </a:r>
            <a:endParaRPr lang="ru-RU" sz="1800" dirty="0">
              <a:solidFill>
                <a:srgbClr val="EBEBEB"/>
              </a:solidFill>
              <a:latin typeface="Times New Roman" pitchFamily="18" charset="0"/>
              <a:cs typeface="Times New Roman" pitchFamily="18" charset="0"/>
            </a:endParaRPr>
          </a:p>
        </p:txBody>
      </p:sp>
      <p:sp>
        <p:nvSpPr>
          <p:cNvPr id="12"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Rectangle 13">
            <a:extLst>
              <a:ext uri="{FF2B5EF4-FFF2-40B4-BE49-F238E27FC236}">
                <a16:creationId xmlns:a16="http://schemas.microsoft.com/office/drawing/2014/main" id="{126C04EF-6428-472D-B316-74A19385B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5">
            <a:extLst>
              <a:ext uri="{FF2B5EF4-FFF2-40B4-BE49-F238E27FC236}">
                <a16:creationId xmlns:a16="http://schemas.microsoft.com/office/drawing/2014/main" id="{AE50896D-AACB-4C0A-855D-ECEFB4A0D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pic>
        <p:nvPicPr>
          <p:cNvPr id="5" name="Рисунок 4">
            <a:extLst>
              <a:ext uri="{FF2B5EF4-FFF2-40B4-BE49-F238E27FC236}">
                <a16:creationId xmlns:a16="http://schemas.microsoft.com/office/drawing/2014/main" id="{AFACDCE2-B810-4F4E-9225-E440B1E720D3}"/>
              </a:ext>
            </a:extLst>
          </p:cNvPr>
          <p:cNvPicPr>
            <a:picLocks noChangeAspect="1"/>
          </p:cNvPicPr>
          <p:nvPr/>
        </p:nvPicPr>
        <p:blipFill rotWithShape="1">
          <a:blip r:embed="rId3"/>
          <a:srcRect l="23873" t="21734" r="23038" b="16254"/>
          <a:stretch/>
        </p:blipFill>
        <p:spPr>
          <a:xfrm>
            <a:off x="7092435" y="1965402"/>
            <a:ext cx="4105173" cy="3488478"/>
          </a:xfrm>
          <a:prstGeom prst="rect">
            <a:avLst/>
          </a:prstGeom>
          <a:effectLst/>
        </p:spPr>
      </p:pic>
      <p:sp>
        <p:nvSpPr>
          <p:cNvPr id="18" name="Rectangle 1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1" name="Рисунок 10" descr="Назад">
            <a:hlinkClick r:id="rId4" action="ppaction://hlinksldjump"/>
            <a:extLst>
              <a:ext uri="{FF2B5EF4-FFF2-40B4-BE49-F238E27FC236}">
                <a16:creationId xmlns:a16="http://schemas.microsoft.com/office/drawing/2014/main" id="{A276240D-23A0-1D4C-9F16-A10F9F3E9E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2430" y="5802638"/>
            <a:ext cx="914400" cy="914400"/>
          </a:xfrm>
          <a:prstGeom prst="rect">
            <a:avLst/>
          </a:prstGeom>
        </p:spPr>
      </p:pic>
    </p:spTree>
    <p:extLst>
      <p:ext uri="{BB962C8B-B14F-4D97-AF65-F5344CB8AC3E}">
        <p14:creationId xmlns:p14="http://schemas.microsoft.com/office/powerpoint/2010/main" val="572502886"/>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5" name="Picture 7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7" name="Oval 7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9" name="Picture 7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1" name="Picture 8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3" name="Rectangle 8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5" name="Rectangle 84">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8191925" y="1325880"/>
            <a:ext cx="3352375" cy="3066507"/>
          </a:xfrm>
        </p:spPr>
        <p:txBody>
          <a:bodyPr vert="horz" lIns="91440" tIns="45720" rIns="91440" bIns="45720" rtlCol="0" anchor="b">
            <a:normAutofit/>
          </a:bodyPr>
          <a:lstStyle/>
          <a:p>
            <a:pPr>
              <a:lnSpc>
                <a:spcPct val="90000"/>
              </a:lnSpc>
            </a:pPr>
            <a:r>
              <a:rPr lang="en-US" sz="3800" b="0" i="0" kern="1200">
                <a:solidFill>
                  <a:srgbClr val="EBEBEB"/>
                </a:solidFill>
                <a:latin typeface="+mj-lt"/>
                <a:ea typeface="+mj-ea"/>
                <a:cs typeface="+mj-cs"/>
              </a:rPr>
              <a:t>Интерфейс программы</a:t>
            </a:r>
          </a:p>
        </p:txBody>
      </p:sp>
      <p:sp>
        <p:nvSpPr>
          <p:cNvPr id="87"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89" name="Freeform: Shape 88">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1" name="Rectangle 90">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028" name="Picture 4"/>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220659" y="1402257"/>
            <a:ext cx="7029823" cy="4188315"/>
          </a:xfrm>
          <a:prstGeom prst="rect">
            <a:avLst/>
          </a:prstGeom>
          <a:noFill/>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7">
            <p14:nvContentPartPr>
              <p14:cNvPr id="3" name="Рукописный ввод 2">
                <a:extLst>
                  <a:ext uri="{FF2B5EF4-FFF2-40B4-BE49-F238E27FC236}">
                    <a16:creationId xmlns:a16="http://schemas.microsoft.com/office/drawing/2014/main" id="{6942194E-B8C8-154C-9609-F146F5E4221B}"/>
                  </a:ext>
                </a:extLst>
              </p14:cNvPr>
              <p14:cNvContentPartPr/>
              <p14:nvPr/>
            </p14:nvContentPartPr>
            <p14:xfrm>
              <a:off x="4225119" y="5358545"/>
              <a:ext cx="533520" cy="140040"/>
            </p14:xfrm>
          </p:contentPart>
        </mc:Choice>
        <mc:Fallback>
          <p:pic>
            <p:nvPicPr>
              <p:cNvPr id="3" name="Рукописный ввод 2">
                <a:extLst>
                  <a:ext uri="{FF2B5EF4-FFF2-40B4-BE49-F238E27FC236}">
                    <a16:creationId xmlns:a16="http://schemas.microsoft.com/office/drawing/2014/main" id="{6942194E-B8C8-154C-9609-F146F5E4221B}"/>
                  </a:ext>
                </a:extLst>
              </p:cNvPr>
              <p:cNvPicPr/>
              <p:nvPr/>
            </p:nvPicPr>
            <p:blipFill>
              <a:blip r:embed="rId8"/>
              <a:stretch>
                <a:fillRect/>
              </a:stretch>
            </p:blipFill>
            <p:spPr>
              <a:xfrm>
                <a:off x="4162479" y="5295545"/>
                <a:ext cx="659160" cy="265680"/>
              </a:xfrm>
              <a:prstGeom prst="rect">
                <a:avLst/>
              </a:prstGeom>
            </p:spPr>
          </p:pic>
        </mc:Fallback>
      </mc:AlternateContent>
    </p:spTree>
    <p:extLst>
      <p:ext uri="{BB962C8B-B14F-4D97-AF65-F5344CB8AC3E}">
        <p14:creationId xmlns:p14="http://schemas.microsoft.com/office/powerpoint/2010/main" val="3409387162"/>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7777" y="337834"/>
            <a:ext cx="8229600" cy="979512"/>
          </a:xfrm>
        </p:spPr>
        <p:txBody>
          <a:bodyPr>
            <a:normAutofit/>
          </a:bodyPr>
          <a:lstStyle/>
          <a:p>
            <a:r>
              <a:rPr lang="ru-RU" dirty="0"/>
              <a:t>Режимы работы</a:t>
            </a:r>
          </a:p>
        </p:txBody>
      </p:sp>
      <p:sp>
        <p:nvSpPr>
          <p:cNvPr id="5" name="Объект 4"/>
          <p:cNvSpPr>
            <a:spLocks noGrp="1"/>
          </p:cNvSpPr>
          <p:nvPr>
            <p:ph idx="1"/>
          </p:nvPr>
        </p:nvSpPr>
        <p:spPr>
          <a:xfrm>
            <a:off x="1981200" y="3733933"/>
            <a:ext cx="8229600" cy="2497884"/>
          </a:xfrm>
        </p:spPr>
        <p:txBody>
          <a:bodyPr>
            <a:normAutofit/>
          </a:bodyPr>
          <a:lstStyle/>
          <a:p>
            <a:pPr marL="0" indent="0">
              <a:buNone/>
            </a:pPr>
            <a:r>
              <a:rPr lang="ru-RU" b="1" dirty="0">
                <a:solidFill>
                  <a:schemeClr val="tx1"/>
                </a:solidFill>
                <a:latin typeface="Times New Roman" pitchFamily="18" charset="0"/>
                <a:cs typeface="Times New Roman" pitchFamily="18" charset="0"/>
              </a:rPr>
              <a:t>а)  </a:t>
            </a:r>
            <a:r>
              <a:rPr lang="en-US" b="1" dirty="0">
                <a:solidFill>
                  <a:schemeClr val="tx1"/>
                </a:solidFill>
                <a:latin typeface="Times New Roman" pitchFamily="18" charset="0"/>
                <a:cs typeface="Times New Roman" pitchFamily="18" charset="0"/>
              </a:rPr>
              <a:t>Simple Wireframe (</a:t>
            </a:r>
            <a:r>
              <a:rPr lang="ru-RU" b="1" dirty="0">
                <a:solidFill>
                  <a:schemeClr val="tx1"/>
                </a:solidFill>
                <a:latin typeface="Times New Roman" pitchFamily="18" charset="0"/>
                <a:cs typeface="Times New Roman" pitchFamily="18" charset="0"/>
              </a:rPr>
              <a:t>Упрощенный каркас), </a:t>
            </a:r>
          </a:p>
          <a:p>
            <a:pPr marL="0" indent="0">
              <a:buNone/>
            </a:pPr>
            <a:r>
              <a:rPr lang="ru-RU" b="1" dirty="0">
                <a:solidFill>
                  <a:schemeClr val="tx1"/>
                </a:solidFill>
                <a:latin typeface="Times New Roman" pitchFamily="18" charset="0"/>
                <a:cs typeface="Times New Roman" pitchFamily="18" charset="0"/>
              </a:rPr>
              <a:t>б)  </a:t>
            </a:r>
            <a:r>
              <a:rPr lang="en-US" b="1" dirty="0">
                <a:solidFill>
                  <a:schemeClr val="tx1"/>
                </a:solidFill>
                <a:latin typeface="Times New Roman" pitchFamily="18" charset="0"/>
                <a:cs typeface="Times New Roman" pitchFamily="18" charset="0"/>
              </a:rPr>
              <a:t>Wireframe (</a:t>
            </a:r>
            <a:r>
              <a:rPr lang="ru-RU" b="1" dirty="0">
                <a:solidFill>
                  <a:schemeClr val="tx1"/>
                </a:solidFill>
                <a:latin typeface="Times New Roman" pitchFamily="18" charset="0"/>
                <a:cs typeface="Times New Roman" pitchFamily="18" charset="0"/>
              </a:rPr>
              <a:t>Каркас), </a:t>
            </a:r>
          </a:p>
          <a:p>
            <a:pPr marL="0" indent="0">
              <a:buNone/>
            </a:pPr>
            <a:r>
              <a:rPr lang="ru-RU" b="1" dirty="0">
                <a:solidFill>
                  <a:schemeClr val="tx1"/>
                </a:solidFill>
                <a:latin typeface="Times New Roman" pitchFamily="18" charset="0"/>
                <a:cs typeface="Times New Roman" pitchFamily="18" charset="0"/>
              </a:rPr>
              <a:t>в)  </a:t>
            </a:r>
            <a:r>
              <a:rPr lang="en-US" b="1" dirty="0">
                <a:solidFill>
                  <a:schemeClr val="tx1"/>
                </a:solidFill>
                <a:latin typeface="Times New Roman" pitchFamily="18" charset="0"/>
                <a:cs typeface="Times New Roman" pitchFamily="18" charset="0"/>
              </a:rPr>
              <a:t>Draft (</a:t>
            </a:r>
            <a:r>
              <a:rPr lang="ru-RU" b="1" dirty="0">
                <a:solidFill>
                  <a:schemeClr val="tx1"/>
                </a:solidFill>
                <a:latin typeface="Times New Roman" pitchFamily="18" charset="0"/>
                <a:cs typeface="Times New Roman" pitchFamily="18" charset="0"/>
              </a:rPr>
              <a:t>Эскиз), </a:t>
            </a:r>
          </a:p>
          <a:p>
            <a:pPr marL="0" indent="0">
              <a:buNone/>
            </a:pPr>
            <a:r>
              <a:rPr lang="ru-RU" b="1" dirty="0">
                <a:solidFill>
                  <a:schemeClr val="tx1"/>
                </a:solidFill>
                <a:latin typeface="Times New Roman" pitchFamily="18" charset="0"/>
                <a:cs typeface="Times New Roman" pitchFamily="18" charset="0"/>
              </a:rPr>
              <a:t>г)  </a:t>
            </a:r>
            <a:r>
              <a:rPr lang="en-US" b="1" dirty="0">
                <a:solidFill>
                  <a:schemeClr val="tx1"/>
                </a:solidFill>
                <a:latin typeface="Times New Roman" pitchFamily="18" charset="0"/>
                <a:cs typeface="Times New Roman" pitchFamily="18" charset="0"/>
              </a:rPr>
              <a:t>Normal (</a:t>
            </a:r>
            <a:r>
              <a:rPr lang="ru-RU" b="1" dirty="0">
                <a:solidFill>
                  <a:schemeClr val="tx1"/>
                </a:solidFill>
                <a:latin typeface="Times New Roman" pitchFamily="18" charset="0"/>
                <a:cs typeface="Times New Roman" pitchFamily="18" charset="0"/>
              </a:rPr>
              <a:t>Нормальный) </a:t>
            </a:r>
          </a:p>
          <a:p>
            <a:pPr marL="0" indent="0">
              <a:buNone/>
            </a:pPr>
            <a:r>
              <a:rPr lang="ru-RU" b="1" dirty="0">
                <a:solidFill>
                  <a:schemeClr val="tx1"/>
                </a:solidFill>
                <a:latin typeface="Times New Roman" pitchFamily="18" charset="0"/>
                <a:cs typeface="Times New Roman" pitchFamily="18" charset="0"/>
              </a:rPr>
              <a:t>д)  </a:t>
            </a:r>
            <a:r>
              <a:rPr lang="en-US" b="1" dirty="0">
                <a:solidFill>
                  <a:schemeClr val="tx1"/>
                </a:solidFill>
                <a:latin typeface="Times New Roman" pitchFamily="18" charset="0"/>
                <a:cs typeface="Times New Roman" pitchFamily="18" charset="0"/>
              </a:rPr>
              <a:t>Enhanced (</a:t>
            </a:r>
            <a:r>
              <a:rPr lang="ru-RU" b="1" dirty="0">
                <a:solidFill>
                  <a:schemeClr val="tx1"/>
                </a:solidFill>
                <a:latin typeface="Times New Roman" pitchFamily="18" charset="0"/>
                <a:cs typeface="Times New Roman" pitchFamily="18" charset="0"/>
              </a:rPr>
              <a:t>Улучшенный).</a:t>
            </a:r>
          </a:p>
        </p:txBody>
      </p:sp>
      <p:pic>
        <p:nvPicPr>
          <p:cNvPr id="1028" name="Picture 4" descr="pic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298" y="1577281"/>
            <a:ext cx="7487716" cy="1546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726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4" name="Picture 7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6" name="Oval 7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8" name="Picture 7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0" name="Picture 7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2" name="Rectangle 8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8191925" y="1325880"/>
            <a:ext cx="3352375" cy="3066507"/>
          </a:xfrm>
        </p:spPr>
        <p:txBody>
          <a:bodyPr vert="horz" lIns="91440" tIns="45720" rIns="91440" bIns="45720" rtlCol="0" anchor="b">
            <a:normAutofit/>
          </a:bodyPr>
          <a:lstStyle/>
          <a:p>
            <a:r>
              <a:rPr lang="en-US" sz="3400" b="0" i="0" kern="1200">
                <a:solidFill>
                  <a:srgbClr val="EBEBEB"/>
                </a:solidFill>
                <a:latin typeface="+mj-lt"/>
                <a:ea typeface="+mj-ea"/>
                <a:cs typeface="+mj-cs"/>
              </a:rPr>
              <a:t>Инструменты</a:t>
            </a:r>
          </a:p>
        </p:txBody>
      </p:sp>
      <p:sp>
        <p:nvSpPr>
          <p:cNvPr id="86"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88" name="Freeform: Shape 87">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Rectangle 89">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051" name="Picture 3"/>
          <p:cNvPicPr>
            <a:picLocks noGrp="1" noChangeAspect="1" noChangeArrowheads="1"/>
          </p:cNvPicPr>
          <p:nvPr>
            <p:ph idx="1"/>
          </p:nvPr>
        </p:nvPicPr>
        <p:blipFill rotWithShape="1">
          <a:blip r:embed="rId6" cstate="print">
            <a:extLst>
              <a:ext uri="{28A0092B-C50C-407E-A947-70E740481C1C}">
                <a14:useLocalDpi xmlns:a14="http://schemas.microsoft.com/office/drawing/2010/main" val="0"/>
              </a:ext>
            </a:extLst>
          </a:blip>
          <a:srcRect t="3555" b="2708"/>
          <a:stretch/>
        </p:blipFill>
        <p:spPr bwMode="auto">
          <a:xfrm>
            <a:off x="829101" y="647698"/>
            <a:ext cx="5900167" cy="5562139"/>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571961"/>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46881" y="416239"/>
            <a:ext cx="8229600" cy="1124744"/>
          </a:xfrm>
        </p:spPr>
        <p:txBody>
          <a:bodyPr/>
          <a:lstStyle/>
          <a:p>
            <a:r>
              <a:rPr lang="ru-RU" dirty="0"/>
              <a:t>Изменение свойств объектов</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5560" y="1540983"/>
            <a:ext cx="8280920"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Овал 4"/>
          <p:cNvSpPr/>
          <p:nvPr/>
        </p:nvSpPr>
        <p:spPr>
          <a:xfrm>
            <a:off x="8832304" y="2204864"/>
            <a:ext cx="1224136" cy="36004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02817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81200" y="188640"/>
            <a:ext cx="8229600" cy="1411560"/>
          </a:xfrm>
        </p:spPr>
        <p:txBody>
          <a:bodyPr>
            <a:normAutofit/>
          </a:bodyPr>
          <a:lstStyle/>
          <a:p>
            <a:r>
              <a:rPr lang="ru-RU" dirty="0"/>
              <a:t>Масштабирование и перемещение по листу</a:t>
            </a:r>
          </a:p>
        </p:txBody>
      </p:sp>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0200"/>
          <a:stretch/>
        </p:blipFill>
        <p:spPr bwMode="auto">
          <a:xfrm>
            <a:off x="2070957" y="1686674"/>
            <a:ext cx="8050085" cy="4896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Овал 3"/>
          <p:cNvSpPr/>
          <p:nvPr/>
        </p:nvSpPr>
        <p:spPr>
          <a:xfrm>
            <a:off x="1991544" y="2780928"/>
            <a:ext cx="792088" cy="576064"/>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Овал 4"/>
          <p:cNvSpPr/>
          <p:nvPr/>
        </p:nvSpPr>
        <p:spPr>
          <a:xfrm>
            <a:off x="4079776" y="1844824"/>
            <a:ext cx="792088" cy="576064"/>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40774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188640"/>
            <a:ext cx="8229600" cy="792088"/>
          </a:xfrm>
        </p:spPr>
        <p:txBody>
          <a:bodyPr>
            <a:normAutofit fontScale="90000"/>
          </a:bodyPr>
          <a:lstStyle/>
          <a:p>
            <a:r>
              <a:rPr lang="ru-RU" sz="4800" dirty="0"/>
              <a:t>Рисование кривых</a:t>
            </a:r>
          </a:p>
        </p:txBody>
      </p:sp>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6564" b="6264"/>
          <a:stretch/>
        </p:blipFill>
        <p:spPr bwMode="auto">
          <a:xfrm>
            <a:off x="1775521" y="1124744"/>
            <a:ext cx="7227453" cy="5544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Овал 3"/>
          <p:cNvSpPr/>
          <p:nvPr/>
        </p:nvSpPr>
        <p:spPr>
          <a:xfrm>
            <a:off x="1703512" y="2636912"/>
            <a:ext cx="360040" cy="36004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27239" r="98099" b="70149"/>
          <a:stretch/>
        </p:blipFill>
        <p:spPr bwMode="auto">
          <a:xfrm>
            <a:off x="10139240" y="1349043"/>
            <a:ext cx="932087" cy="720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9802402" y="2221413"/>
            <a:ext cx="1605761" cy="830997"/>
          </a:xfrm>
          <a:prstGeom prst="rect">
            <a:avLst/>
          </a:prstGeom>
          <a:noFill/>
        </p:spPr>
        <p:txBody>
          <a:bodyPr wrap="none" rtlCol="0">
            <a:spAutoFit/>
          </a:bodyPr>
          <a:lstStyle/>
          <a:p>
            <a:pPr algn="ctr"/>
            <a:r>
              <a:rPr lang="ru-RU" sz="2400" dirty="0">
                <a:latin typeface="Times New Roman" pitchFamily="18" charset="0"/>
                <a:cs typeface="Times New Roman" pitchFamily="18" charset="0"/>
              </a:rPr>
              <a:t>Свободное</a:t>
            </a:r>
          </a:p>
          <a:p>
            <a:pPr algn="ctr"/>
            <a:r>
              <a:rPr lang="ru-RU" sz="2400" dirty="0">
                <a:latin typeface="Times New Roman" pitchFamily="18" charset="0"/>
                <a:cs typeface="Times New Roman" pitchFamily="18" charset="0"/>
              </a:rPr>
              <a:t> перо</a:t>
            </a:r>
          </a:p>
        </p:txBody>
      </p:sp>
    </p:spTree>
    <p:extLst>
      <p:ext uri="{BB962C8B-B14F-4D97-AF65-F5344CB8AC3E}">
        <p14:creationId xmlns:p14="http://schemas.microsoft.com/office/powerpoint/2010/main" val="139260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188640"/>
            <a:ext cx="8229600" cy="792088"/>
          </a:xfrm>
        </p:spPr>
        <p:txBody>
          <a:bodyPr>
            <a:normAutofit fontScale="90000"/>
          </a:bodyPr>
          <a:lstStyle/>
          <a:p>
            <a:r>
              <a:rPr lang="ru-RU" sz="4800" dirty="0"/>
              <a:t>Изменение кривых</a:t>
            </a:r>
          </a:p>
        </p:txBody>
      </p:sp>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7280" b="5994"/>
          <a:stretch/>
        </p:blipFill>
        <p:spPr bwMode="auto">
          <a:xfrm>
            <a:off x="1799138" y="1196752"/>
            <a:ext cx="7177182"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0149136" y="2583325"/>
            <a:ext cx="1061124" cy="461665"/>
          </a:xfrm>
          <a:prstGeom prst="rect">
            <a:avLst/>
          </a:prstGeom>
          <a:noFill/>
        </p:spPr>
        <p:txBody>
          <a:bodyPr wrap="none" rtlCol="0">
            <a:spAutoFit/>
          </a:bodyPr>
          <a:lstStyle/>
          <a:p>
            <a:pPr algn="ctr"/>
            <a:r>
              <a:rPr lang="ru-RU" sz="2400" dirty="0">
                <a:latin typeface="Times New Roman" pitchFamily="18" charset="0"/>
                <a:cs typeface="Times New Roman" pitchFamily="18" charset="0"/>
              </a:rPr>
              <a:t>Форма</a:t>
            </a:r>
          </a:p>
        </p:txBody>
      </p:sp>
      <p:sp>
        <p:nvSpPr>
          <p:cNvPr id="4" name="Овал 3"/>
          <p:cNvSpPr/>
          <p:nvPr/>
        </p:nvSpPr>
        <p:spPr>
          <a:xfrm>
            <a:off x="1703512" y="2132856"/>
            <a:ext cx="360040" cy="36004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8609" r="98138" b="78364"/>
          <a:stretch/>
        </p:blipFill>
        <p:spPr bwMode="auto">
          <a:xfrm>
            <a:off x="10149136" y="1523308"/>
            <a:ext cx="1061124" cy="969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Прямая со стрелкой 6"/>
          <p:cNvCxnSpPr/>
          <p:nvPr/>
        </p:nvCxnSpPr>
        <p:spPr>
          <a:xfrm flipH="1">
            <a:off x="5879976" y="3429000"/>
            <a:ext cx="1872208" cy="93610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Прямая со стрелкой 8"/>
          <p:cNvCxnSpPr/>
          <p:nvPr/>
        </p:nvCxnSpPr>
        <p:spPr>
          <a:xfrm>
            <a:off x="4799856" y="3429000"/>
            <a:ext cx="144016" cy="93610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Прямая со стрелкой 10"/>
          <p:cNvCxnSpPr/>
          <p:nvPr/>
        </p:nvCxnSpPr>
        <p:spPr>
          <a:xfrm flipH="1" flipV="1">
            <a:off x="5591944" y="5013176"/>
            <a:ext cx="720080" cy="93610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8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524000" y="229357"/>
            <a:ext cx="8229600" cy="1124744"/>
          </a:xfrm>
        </p:spPr>
        <p:txBody>
          <a:bodyPr/>
          <a:lstStyle/>
          <a:p>
            <a:r>
              <a:rPr lang="ru-RU" dirty="0"/>
              <a:t>Выбор объекта</a:t>
            </a:r>
          </a:p>
        </p:txBody>
      </p:sp>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7318"/>
          <a:stretch/>
        </p:blipFill>
        <p:spPr bwMode="auto">
          <a:xfrm>
            <a:off x="1524000" y="1319377"/>
            <a:ext cx="8878969" cy="5247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Овал 4"/>
          <p:cNvSpPr/>
          <p:nvPr/>
        </p:nvSpPr>
        <p:spPr>
          <a:xfrm>
            <a:off x="1524000" y="1888402"/>
            <a:ext cx="360040" cy="36004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75888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0"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21"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Заголовок 1"/>
          <p:cNvSpPr>
            <a:spLocks noGrp="1"/>
          </p:cNvSpPr>
          <p:nvPr>
            <p:ph type="title"/>
          </p:nvPr>
        </p:nvSpPr>
        <p:spPr>
          <a:xfrm>
            <a:off x="806195" y="804672"/>
            <a:ext cx="3521359" cy="5248656"/>
          </a:xfrm>
        </p:spPr>
        <p:txBody>
          <a:bodyPr anchor="ctr">
            <a:normAutofit/>
          </a:bodyPr>
          <a:lstStyle/>
          <a:p>
            <a:pPr algn="ctr"/>
            <a:r>
              <a:rPr lang="ru-RU" sz="3900"/>
              <a:t>Содержание</a:t>
            </a:r>
          </a:p>
        </p:txBody>
      </p:sp>
      <p:sp>
        <p:nvSpPr>
          <p:cNvPr id="22" name="Объект 2"/>
          <p:cNvSpPr>
            <a:spLocks noGrp="1"/>
          </p:cNvSpPr>
          <p:nvPr>
            <p:ph idx="1"/>
          </p:nvPr>
        </p:nvSpPr>
        <p:spPr>
          <a:xfrm>
            <a:off x="4975861" y="804671"/>
            <a:ext cx="6399930" cy="5248657"/>
          </a:xfrm>
        </p:spPr>
        <p:txBody>
          <a:bodyPr anchor="ctr">
            <a:normAutofit/>
          </a:bodyPr>
          <a:lstStyle/>
          <a:p>
            <a:r>
              <a:rPr lang="ru-RU" dirty="0">
                <a:hlinkClick r:id="rId4" action="ppaction://hlinksldjump"/>
              </a:rPr>
              <a:t>Векторная графика</a:t>
            </a:r>
            <a:endParaRPr lang="ru-RU" dirty="0"/>
          </a:p>
          <a:p>
            <a:r>
              <a:rPr lang="ru-RU" dirty="0">
                <a:hlinkClick r:id="rId5" action="ppaction://hlinksldjump"/>
              </a:rPr>
              <a:t>Обзор векторного редактора </a:t>
            </a:r>
            <a:r>
              <a:rPr lang="ru-RU" b="1" dirty="0">
                <a:latin typeface="Times New Roman" pitchFamily="18" charset="0"/>
                <a:cs typeface="Times New Roman" pitchFamily="18" charset="0"/>
                <a:hlinkClick r:id="rId5" action="ppaction://hlinksldjump"/>
              </a:rPr>
              <a:t>CorelDRAW</a:t>
            </a:r>
            <a:endParaRPr lang="ru-RU" dirty="0"/>
          </a:p>
          <a:p>
            <a:r>
              <a:rPr lang="ru-RU" dirty="0">
                <a:hlinkClick r:id="rId6" action="ppaction://hlinksldjump"/>
              </a:rPr>
              <a:t>Создание видеороликов на основе </a:t>
            </a:r>
            <a:r>
              <a:rPr lang="ru-RU" b="1" dirty="0">
                <a:hlinkClick r:id="rId6" action="ppaction://hlinksldjump"/>
              </a:rPr>
              <a:t>MovieMaker</a:t>
            </a:r>
            <a:r>
              <a:rPr lang="ru-RU" dirty="0">
                <a:hlinkClick r:id="rId6" action="ppaction://hlinksldjump"/>
              </a:rPr>
              <a:t>.</a:t>
            </a:r>
            <a:endParaRPr lang="ru-RU" dirty="0"/>
          </a:p>
        </p:txBody>
      </p:sp>
    </p:spTree>
    <p:extLst>
      <p:ext uri="{BB962C8B-B14F-4D97-AF65-F5344CB8AC3E}">
        <p14:creationId xmlns:p14="http://schemas.microsoft.com/office/powerpoint/2010/main" val="1687114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63552" y="404664"/>
            <a:ext cx="8229600" cy="710952"/>
          </a:xfrm>
        </p:spPr>
        <p:txBody>
          <a:bodyPr>
            <a:normAutofit fontScale="90000"/>
          </a:bodyPr>
          <a:lstStyle/>
          <a:p>
            <a:r>
              <a:rPr lang="ru-RU" dirty="0"/>
              <a:t>Интерактивное перетекание</a:t>
            </a:r>
          </a:p>
        </p:txBody>
      </p:sp>
      <p:pic>
        <p:nvPicPr>
          <p:cNvPr id="1026" name="Picture 2"/>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1280" t="26883" r="29060" b="24306"/>
          <a:stretch/>
        </p:blipFill>
        <p:spPr bwMode="auto">
          <a:xfrm>
            <a:off x="2233457" y="2492785"/>
            <a:ext cx="8059695" cy="381642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chemeClr val="accent1"/>
                </a:solidFill>
              </a14:hiddenFill>
            </a:ext>
          </a:extLst>
        </p:spPr>
      </p:pic>
      <p:sp>
        <p:nvSpPr>
          <p:cNvPr id="5" name="Заголовок 1"/>
          <p:cNvSpPr txBox="1">
            <a:spLocks/>
          </p:cNvSpPr>
          <p:nvPr/>
        </p:nvSpPr>
        <p:spPr>
          <a:xfrm>
            <a:off x="326019" y="1314004"/>
            <a:ext cx="11676927"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2000" dirty="0"/>
              <a:t>1. Создать 2 фигуры, между которыми будет установлено перетекание</a:t>
            </a:r>
          </a:p>
        </p:txBody>
      </p:sp>
    </p:spTree>
    <p:extLst>
      <p:ext uri="{BB962C8B-B14F-4D97-AF65-F5344CB8AC3E}">
        <p14:creationId xmlns:p14="http://schemas.microsoft.com/office/powerpoint/2010/main" val="2634317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50771" y="260648"/>
            <a:ext cx="9542381" cy="1143000"/>
          </a:xfrm>
        </p:spPr>
        <p:txBody>
          <a:bodyPr>
            <a:noAutofit/>
          </a:bodyPr>
          <a:lstStyle/>
          <a:p>
            <a:pPr>
              <a:lnSpc>
                <a:spcPct val="100000"/>
              </a:lnSpc>
            </a:pPr>
            <a:r>
              <a:rPr lang="ru-RU" sz="2800" dirty="0"/>
              <a:t>2. Выбрать инструмент «Интерактивное перетекание», соединить два объекта мышью</a:t>
            </a:r>
          </a:p>
        </p:txBody>
      </p:sp>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5089"/>
          <a:stretch/>
        </p:blipFill>
        <p:spPr bwMode="auto">
          <a:xfrm>
            <a:off x="1869334" y="1628802"/>
            <a:ext cx="8343254" cy="4968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Овал 3"/>
          <p:cNvSpPr/>
          <p:nvPr/>
        </p:nvSpPr>
        <p:spPr>
          <a:xfrm>
            <a:off x="1740024" y="4005064"/>
            <a:ext cx="467544" cy="3600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Овал 7"/>
          <p:cNvSpPr/>
          <p:nvPr/>
        </p:nvSpPr>
        <p:spPr>
          <a:xfrm>
            <a:off x="4153420" y="2060848"/>
            <a:ext cx="467544" cy="3600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9" name="Прямая со стрелкой 8"/>
          <p:cNvCxnSpPr/>
          <p:nvPr/>
        </p:nvCxnSpPr>
        <p:spPr>
          <a:xfrm flipH="1">
            <a:off x="5656102" y="2924945"/>
            <a:ext cx="2888170" cy="128045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11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1500"/>
                                        <p:tgtEl>
                                          <p:spTgt spid="8"/>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6250" t="18518" r="27429" b="12819"/>
          <a:stretch/>
        </p:blipFill>
        <p:spPr bwMode="auto">
          <a:xfrm>
            <a:off x="1808665" y="411472"/>
            <a:ext cx="6112927" cy="6035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7761" r="83532" b="41231"/>
          <a:stretch/>
        </p:blipFill>
        <p:spPr bwMode="auto">
          <a:xfrm>
            <a:off x="8372016" y="1563964"/>
            <a:ext cx="2142699"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0825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1544" y="188640"/>
            <a:ext cx="8229600" cy="835496"/>
          </a:xfrm>
        </p:spPr>
        <p:txBody>
          <a:bodyPr>
            <a:normAutofit/>
          </a:bodyPr>
          <a:lstStyle/>
          <a:p>
            <a:r>
              <a:rPr lang="ru-RU" dirty="0"/>
              <a:t>Сохранение</a:t>
            </a:r>
          </a:p>
        </p:txBody>
      </p:sp>
      <p:pic>
        <p:nvPicPr>
          <p:cNvPr id="307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7803"/>
          <a:stretch/>
        </p:blipFill>
        <p:spPr bwMode="auto">
          <a:xfrm>
            <a:off x="1736524" y="1124744"/>
            <a:ext cx="8689492"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Овал 4"/>
          <p:cNvSpPr/>
          <p:nvPr/>
        </p:nvSpPr>
        <p:spPr>
          <a:xfrm>
            <a:off x="4511824" y="4941168"/>
            <a:ext cx="2304256" cy="3600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17392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Заголовок 1"/>
          <p:cNvSpPr>
            <a:spLocks noGrp="1"/>
          </p:cNvSpPr>
          <p:nvPr>
            <p:ph type="title"/>
          </p:nvPr>
        </p:nvSpPr>
        <p:spPr>
          <a:xfrm>
            <a:off x="806195" y="804672"/>
            <a:ext cx="3521359" cy="5248656"/>
          </a:xfrm>
        </p:spPr>
        <p:txBody>
          <a:bodyPr anchor="ctr">
            <a:normAutofit/>
          </a:bodyPr>
          <a:lstStyle/>
          <a:p>
            <a:pPr algn="ctr"/>
            <a:r>
              <a:rPr lang="ru-RU" sz="3900"/>
              <a:t>Сохранение</a:t>
            </a:r>
          </a:p>
        </p:txBody>
      </p:sp>
      <p:sp>
        <p:nvSpPr>
          <p:cNvPr id="3" name="Объект 2"/>
          <p:cNvSpPr>
            <a:spLocks noGrp="1"/>
          </p:cNvSpPr>
          <p:nvPr>
            <p:ph idx="1"/>
          </p:nvPr>
        </p:nvSpPr>
        <p:spPr>
          <a:xfrm>
            <a:off x="4975861" y="804671"/>
            <a:ext cx="6399930" cy="5248657"/>
          </a:xfrm>
        </p:spPr>
        <p:txBody>
          <a:bodyPr anchor="ctr">
            <a:normAutofit/>
          </a:bodyPr>
          <a:lstStyle/>
          <a:p>
            <a:r>
              <a:rPr lang="en-US"/>
              <a:t>.</a:t>
            </a:r>
            <a:r>
              <a:rPr lang="en-US" err="1"/>
              <a:t>cdr</a:t>
            </a:r>
            <a:r>
              <a:rPr lang="en-US"/>
              <a:t> – </a:t>
            </a:r>
            <a:r>
              <a:rPr lang="ru-RU"/>
              <a:t>собственный формат программы</a:t>
            </a:r>
          </a:p>
          <a:p>
            <a:r>
              <a:rPr lang="ru-RU"/>
              <a:t>.</a:t>
            </a:r>
            <a:r>
              <a:rPr lang="en-US" err="1"/>
              <a:t>png</a:t>
            </a:r>
            <a:r>
              <a:rPr lang="ru-RU"/>
              <a:t> – растровый формат</a:t>
            </a:r>
          </a:p>
          <a:p>
            <a:r>
              <a:rPr lang="ru-RU"/>
              <a:t>.</a:t>
            </a:r>
            <a:r>
              <a:rPr lang="en-US"/>
              <a:t>bmp</a:t>
            </a:r>
            <a:endParaRPr lang="ru-RU"/>
          </a:p>
        </p:txBody>
      </p:sp>
    </p:spTree>
    <p:extLst>
      <p:ext uri="{BB962C8B-B14F-4D97-AF65-F5344CB8AC3E}">
        <p14:creationId xmlns:p14="http://schemas.microsoft.com/office/powerpoint/2010/main" val="3033203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F6071B-48FA-4685-A9C9-A7B21E1C1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Рисунок 1">
            <a:extLst>
              <a:ext uri="{FF2B5EF4-FFF2-40B4-BE49-F238E27FC236}">
                <a16:creationId xmlns:a16="http://schemas.microsoft.com/office/drawing/2014/main" id="{7D4C2DD7-CD72-9C41-ABBE-11898C116C3E}"/>
              </a:ext>
            </a:extLst>
          </p:cNvPr>
          <p:cNvPicPr>
            <a:picLocks noChangeAspect="1"/>
          </p:cNvPicPr>
          <p:nvPr/>
        </p:nvPicPr>
        <p:blipFill>
          <a:blip r:embed="rId2"/>
          <a:stretch>
            <a:fillRect/>
          </a:stretch>
        </p:blipFill>
        <p:spPr>
          <a:xfrm>
            <a:off x="1068388" y="1140716"/>
            <a:ext cx="8057861" cy="1893597"/>
          </a:xfrm>
          <a:prstGeom prst="rect">
            <a:avLst/>
          </a:prstGeom>
          <a:effectLst/>
        </p:spPr>
      </p:pic>
      <p:sp>
        <p:nvSpPr>
          <p:cNvPr id="11" name="Rectangle 10">
            <a:extLst>
              <a:ext uri="{FF2B5EF4-FFF2-40B4-BE49-F238E27FC236}">
                <a16:creationId xmlns:a16="http://schemas.microsoft.com/office/drawing/2014/main" id="{8C56044C-1580-4C45-8AA3-F2A07478B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Freeform 16">
            <a:extLst>
              <a:ext uri="{FF2B5EF4-FFF2-40B4-BE49-F238E27FC236}">
                <a16:creationId xmlns:a16="http://schemas.microsoft.com/office/drawing/2014/main" id="{7DE548AA-7E1A-497C-8B79-C74F42ACF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40" y="3280011"/>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sp>
        <p:nvSpPr>
          <p:cNvPr id="15" name="Freeform: Shape 14">
            <a:extLst>
              <a:ext uri="{FF2B5EF4-FFF2-40B4-BE49-F238E27FC236}">
                <a16:creationId xmlns:a16="http://schemas.microsoft.com/office/drawing/2014/main" id="{51A8E3CE-561F-42BE-B6A2-FBE96F9A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3579207"/>
            <a:ext cx="12191696" cy="3278793"/>
          </a:xfrm>
          <a:custGeom>
            <a:avLst/>
            <a:gdLst>
              <a:gd name="connsiteX0" fmla="*/ 1 w 12191696"/>
              <a:gd name="connsiteY0" fmla="*/ 0 h 3278793"/>
              <a:gd name="connsiteX1" fmla="*/ 71932 w 12191696"/>
              <a:gd name="connsiteY1" fmla="*/ 12261 h 3278793"/>
              <a:gd name="connsiteX2" fmla="*/ 282849 w 12191696"/>
              <a:gd name="connsiteY2" fmla="*/ 48343 h 3278793"/>
              <a:gd name="connsiteX3" fmla="*/ 436464 w 12191696"/>
              <a:gd name="connsiteY3" fmla="*/ 73565 h 3278793"/>
              <a:gd name="connsiteX4" fmla="*/ 619339 w 12191696"/>
              <a:gd name="connsiteY4" fmla="*/ 100188 h 3278793"/>
              <a:gd name="connsiteX5" fmla="*/ 836351 w 12191696"/>
              <a:gd name="connsiteY5" fmla="*/ 132066 h 3278793"/>
              <a:gd name="connsiteX6" fmla="*/ 1076528 w 12191696"/>
              <a:gd name="connsiteY6" fmla="*/ 165696 h 3278793"/>
              <a:gd name="connsiteX7" fmla="*/ 1347183 w 12191696"/>
              <a:gd name="connsiteY7" fmla="*/ 201077 h 3278793"/>
              <a:gd name="connsiteX8" fmla="*/ 1642223 w 12191696"/>
              <a:gd name="connsiteY8" fmla="*/ 238560 h 3278793"/>
              <a:gd name="connsiteX9" fmla="*/ 1962864 w 12191696"/>
              <a:gd name="connsiteY9" fmla="*/ 276043 h 3278793"/>
              <a:gd name="connsiteX10" fmla="*/ 2304232 w 12191696"/>
              <a:gd name="connsiteY10" fmla="*/ 314227 h 3278793"/>
              <a:gd name="connsiteX11" fmla="*/ 2672421 w 12191696"/>
              <a:gd name="connsiteY11" fmla="*/ 349608 h 3278793"/>
              <a:gd name="connsiteX12" fmla="*/ 3057678 w 12191696"/>
              <a:gd name="connsiteY12" fmla="*/ 383588 h 3278793"/>
              <a:gd name="connsiteX13" fmla="*/ 3464881 w 12191696"/>
              <a:gd name="connsiteY13" fmla="*/ 414415 h 3278793"/>
              <a:gd name="connsiteX14" fmla="*/ 3889152 w 12191696"/>
              <a:gd name="connsiteY14" fmla="*/ 443841 h 3278793"/>
              <a:gd name="connsiteX15" fmla="*/ 4331710 w 12191696"/>
              <a:gd name="connsiteY15" fmla="*/ 471515 h 3278793"/>
              <a:gd name="connsiteX16" fmla="*/ 4558476 w 12191696"/>
              <a:gd name="connsiteY16" fmla="*/ 481324 h 3278793"/>
              <a:gd name="connsiteX17" fmla="*/ 4790118 w 12191696"/>
              <a:gd name="connsiteY17" fmla="*/ 492183 h 3278793"/>
              <a:gd name="connsiteX18" fmla="*/ 5025418 w 12191696"/>
              <a:gd name="connsiteY18" fmla="*/ 502342 h 3278793"/>
              <a:gd name="connsiteX19" fmla="*/ 5261937 w 12191696"/>
              <a:gd name="connsiteY19" fmla="*/ 508998 h 3278793"/>
              <a:gd name="connsiteX20" fmla="*/ 5503333 w 12191696"/>
              <a:gd name="connsiteY20" fmla="*/ 514953 h 3278793"/>
              <a:gd name="connsiteX21" fmla="*/ 5747166 w 12191696"/>
              <a:gd name="connsiteY21" fmla="*/ 521259 h 3278793"/>
              <a:gd name="connsiteX22" fmla="*/ 5995877 w 12191696"/>
              <a:gd name="connsiteY22" fmla="*/ 525463 h 3278793"/>
              <a:gd name="connsiteX23" fmla="*/ 6247026 w 12191696"/>
              <a:gd name="connsiteY23" fmla="*/ 525463 h 3278793"/>
              <a:gd name="connsiteX24" fmla="*/ 6500613 w 12191696"/>
              <a:gd name="connsiteY24" fmla="*/ 527565 h 3278793"/>
              <a:gd name="connsiteX25" fmla="*/ 6756639 w 12191696"/>
              <a:gd name="connsiteY25" fmla="*/ 525463 h 3278793"/>
              <a:gd name="connsiteX26" fmla="*/ 7016322 w 12191696"/>
              <a:gd name="connsiteY26" fmla="*/ 521259 h 3278793"/>
              <a:gd name="connsiteX27" fmla="*/ 7276005 w 12191696"/>
              <a:gd name="connsiteY27" fmla="*/ 517406 h 3278793"/>
              <a:gd name="connsiteX28" fmla="*/ 7539345 w 12191696"/>
              <a:gd name="connsiteY28" fmla="*/ 508998 h 3278793"/>
              <a:gd name="connsiteX29" fmla="*/ 7805124 w 12191696"/>
              <a:gd name="connsiteY29" fmla="*/ 500241 h 3278793"/>
              <a:gd name="connsiteX30" fmla="*/ 8070903 w 12191696"/>
              <a:gd name="connsiteY30" fmla="*/ 490082 h 3278793"/>
              <a:gd name="connsiteX31" fmla="*/ 8339121 w 12191696"/>
              <a:gd name="connsiteY31" fmla="*/ 475719 h 3278793"/>
              <a:gd name="connsiteX32" fmla="*/ 8609776 w 12191696"/>
              <a:gd name="connsiteY32" fmla="*/ 458554 h 3278793"/>
              <a:gd name="connsiteX33" fmla="*/ 8881651 w 12191696"/>
              <a:gd name="connsiteY33" fmla="*/ 442089 h 3278793"/>
              <a:gd name="connsiteX34" fmla="*/ 9153526 w 12191696"/>
              <a:gd name="connsiteY34" fmla="*/ 421071 h 3278793"/>
              <a:gd name="connsiteX35" fmla="*/ 9429058 w 12191696"/>
              <a:gd name="connsiteY35" fmla="*/ 395849 h 3278793"/>
              <a:gd name="connsiteX36" fmla="*/ 9700933 w 12191696"/>
              <a:gd name="connsiteY36" fmla="*/ 370626 h 3278793"/>
              <a:gd name="connsiteX37" fmla="*/ 9977684 w 12191696"/>
              <a:gd name="connsiteY37" fmla="*/ 341551 h 3278793"/>
              <a:gd name="connsiteX38" fmla="*/ 10255655 w 12191696"/>
              <a:gd name="connsiteY38" fmla="*/ 309673 h 3278793"/>
              <a:gd name="connsiteX39" fmla="*/ 10529968 w 12191696"/>
              <a:gd name="connsiteY39" fmla="*/ 276043 h 3278793"/>
              <a:gd name="connsiteX40" fmla="*/ 10807939 w 12191696"/>
              <a:gd name="connsiteY40" fmla="*/ 236809 h 3278793"/>
              <a:gd name="connsiteX41" fmla="*/ 11084690 w 12191696"/>
              <a:gd name="connsiteY41" fmla="*/ 194772 h 3278793"/>
              <a:gd name="connsiteX42" fmla="*/ 11362661 w 12191696"/>
              <a:gd name="connsiteY42" fmla="*/ 153085 h 3278793"/>
              <a:gd name="connsiteX43" fmla="*/ 11639412 w 12191696"/>
              <a:gd name="connsiteY43" fmla="*/ 104392 h 3278793"/>
              <a:gd name="connsiteX44" fmla="*/ 11914945 w 12191696"/>
              <a:gd name="connsiteY44" fmla="*/ 54648 h 3278793"/>
              <a:gd name="connsiteX45" fmla="*/ 12191696 w 12191696"/>
              <a:gd name="connsiteY45" fmla="*/ 2452 h 3278793"/>
              <a:gd name="connsiteX46" fmla="*/ 12191696 w 12191696"/>
              <a:gd name="connsiteY46" fmla="*/ 2802467 h 3278793"/>
              <a:gd name="connsiteX47" fmla="*/ 12191695 w 12191696"/>
              <a:gd name="connsiteY47" fmla="*/ 2802467 h 3278793"/>
              <a:gd name="connsiteX48" fmla="*/ 12191695 w 12191696"/>
              <a:gd name="connsiteY48" fmla="*/ 3278793 h 3278793"/>
              <a:gd name="connsiteX49" fmla="*/ 0 w 12191696"/>
              <a:gd name="connsiteY49" fmla="*/ 3278793 h 3278793"/>
              <a:gd name="connsiteX50" fmla="*/ 0 w 12191696"/>
              <a:gd name="connsiteY50" fmla="*/ 2134639 h 3278793"/>
              <a:gd name="connsiteX51" fmla="*/ 1 w 12191696"/>
              <a:gd name="connsiteY51" fmla="*/ 2134639 h 327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1696" h="3278793">
                <a:moveTo>
                  <a:pt x="1" y="0"/>
                </a:moveTo>
                <a:lnTo>
                  <a:pt x="71932" y="12261"/>
                </a:lnTo>
                <a:lnTo>
                  <a:pt x="282849" y="48343"/>
                </a:lnTo>
                <a:lnTo>
                  <a:pt x="436464" y="73565"/>
                </a:lnTo>
                <a:lnTo>
                  <a:pt x="619339" y="100188"/>
                </a:lnTo>
                <a:lnTo>
                  <a:pt x="836351" y="132066"/>
                </a:lnTo>
                <a:lnTo>
                  <a:pt x="1076528" y="165696"/>
                </a:lnTo>
                <a:lnTo>
                  <a:pt x="1347183"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3" y="514953"/>
                </a:lnTo>
                <a:lnTo>
                  <a:pt x="5747166"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802467"/>
                </a:lnTo>
                <a:lnTo>
                  <a:pt x="12191695" y="2802467"/>
                </a:lnTo>
                <a:lnTo>
                  <a:pt x="12191695" y="3278793"/>
                </a:lnTo>
                <a:lnTo>
                  <a:pt x="0" y="3278793"/>
                </a:lnTo>
                <a:lnTo>
                  <a:pt x="0" y="2134639"/>
                </a:lnTo>
                <a:lnTo>
                  <a:pt x="1" y="2134639"/>
                </a:lnTo>
                <a:close/>
              </a:path>
            </a:pathLst>
          </a:custGeom>
          <a:ln>
            <a:noFill/>
          </a:ln>
        </p:spPr>
        <p:style>
          <a:lnRef idx="0">
            <a:scrgbClr r="0" g="0" b="0"/>
          </a:lnRef>
          <a:fillRef idx="1003">
            <a:schemeClr val="dk2"/>
          </a:fillRef>
          <a:effectRef idx="0">
            <a:scrgbClr r="0" g="0" b="0"/>
          </a:effectRef>
          <a:fontRef idx="major"/>
        </p:style>
      </p:sp>
      <p:sp>
        <p:nvSpPr>
          <p:cNvPr id="4" name="Заголовок 1">
            <a:extLst>
              <a:ext uri="{FF2B5EF4-FFF2-40B4-BE49-F238E27FC236}">
                <a16:creationId xmlns:a16="http://schemas.microsoft.com/office/drawing/2014/main" id="{4D6272D5-7FC4-7A42-8178-FA7A0AC57DE2}"/>
              </a:ext>
            </a:extLst>
          </p:cNvPr>
          <p:cNvSpPr txBox="1">
            <a:spLocks/>
          </p:cNvSpPr>
          <p:nvPr/>
        </p:nvSpPr>
        <p:spPr>
          <a:xfrm>
            <a:off x="2552344" y="4270895"/>
            <a:ext cx="9149350" cy="1350523"/>
          </a:xfrm>
          <a:prstGeom prst="rect">
            <a:avLst/>
          </a:prstGeom>
        </p:spPr>
        <p:txBody>
          <a:bodyPr vert="horz" lIns="91440" tIns="45720" rIns="91440" bIns="45720" rtlCol="0" anchor="b">
            <a:norm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2600" b="0" i="0" kern="1200" dirty="0" err="1">
                <a:ln>
                  <a:prstDash val="solid"/>
                </a:ln>
                <a:solidFill>
                  <a:srgbClr val="EBEBEB"/>
                </a:solidFill>
                <a:effectLst>
                  <a:outerShdw blurRad="88000" dist="50800" dir="5040000" algn="tl">
                    <a:schemeClr val="accent4">
                      <a:tint val="80000"/>
                      <a:satMod val="250000"/>
                      <a:alpha val="45000"/>
                    </a:schemeClr>
                  </a:outerShdw>
                </a:effectLst>
                <a:latin typeface="+mj-lt"/>
                <a:ea typeface="+mj-ea"/>
                <a:cs typeface="+mj-cs"/>
              </a:rPr>
              <a:t>Создание</a:t>
            </a:r>
            <a:r>
              <a:rPr lang="en-US" sz="2600" b="0" i="0" kern="1200" dirty="0">
                <a:ln>
                  <a:prstDash val="solid"/>
                </a:ln>
                <a:solidFill>
                  <a:srgbClr val="EBEBEB"/>
                </a:solidFill>
                <a:effectLst>
                  <a:outerShdw blurRad="88000" dist="50800" dir="5040000" algn="tl">
                    <a:schemeClr val="accent4">
                      <a:tint val="80000"/>
                      <a:satMod val="250000"/>
                      <a:alpha val="45000"/>
                    </a:schemeClr>
                  </a:outerShdw>
                </a:effectLst>
                <a:latin typeface="+mj-lt"/>
                <a:ea typeface="+mj-ea"/>
                <a:cs typeface="+mj-cs"/>
              </a:rPr>
              <a:t> </a:t>
            </a:r>
            <a:r>
              <a:rPr lang="en-US" sz="2600" b="0" i="0" kern="1200" dirty="0" err="1">
                <a:ln>
                  <a:prstDash val="solid"/>
                </a:ln>
                <a:solidFill>
                  <a:srgbClr val="EBEBEB"/>
                </a:solidFill>
                <a:effectLst>
                  <a:outerShdw blurRad="88000" dist="50800" dir="5040000" algn="tl">
                    <a:schemeClr val="accent4">
                      <a:tint val="80000"/>
                      <a:satMod val="250000"/>
                      <a:alpha val="45000"/>
                    </a:schemeClr>
                  </a:outerShdw>
                </a:effectLst>
                <a:latin typeface="+mj-lt"/>
                <a:ea typeface="+mj-ea"/>
                <a:cs typeface="+mj-cs"/>
              </a:rPr>
              <a:t>видеофильма</a:t>
            </a:r>
            <a:r>
              <a:rPr lang="en-US" sz="2600" b="0" i="0" kern="1200" dirty="0">
                <a:ln>
                  <a:prstDash val="solid"/>
                </a:ln>
                <a:solidFill>
                  <a:srgbClr val="EBEBEB"/>
                </a:solidFill>
                <a:effectLst>
                  <a:outerShdw blurRad="88000" dist="50800" dir="5040000" algn="tl">
                    <a:schemeClr val="accent4">
                      <a:tint val="80000"/>
                      <a:satMod val="250000"/>
                      <a:alpha val="45000"/>
                    </a:schemeClr>
                  </a:outerShdw>
                </a:effectLst>
                <a:latin typeface="+mj-lt"/>
                <a:ea typeface="+mj-ea"/>
                <a:cs typeface="+mj-cs"/>
              </a:rPr>
              <a:t> </a:t>
            </a:r>
            <a:r>
              <a:rPr lang="en-US" sz="2600" b="0" i="0" kern="1200" dirty="0" err="1">
                <a:ln>
                  <a:prstDash val="solid"/>
                </a:ln>
                <a:solidFill>
                  <a:srgbClr val="EBEBEB"/>
                </a:solidFill>
                <a:effectLst>
                  <a:outerShdw blurRad="88000" dist="50800" dir="5040000" algn="tl">
                    <a:schemeClr val="accent4">
                      <a:tint val="80000"/>
                      <a:satMod val="250000"/>
                      <a:alpha val="45000"/>
                    </a:schemeClr>
                  </a:outerShdw>
                </a:effectLst>
                <a:latin typeface="+mj-lt"/>
                <a:ea typeface="+mj-ea"/>
                <a:cs typeface="+mj-cs"/>
              </a:rPr>
              <a:t>средствами</a:t>
            </a:r>
            <a:r>
              <a:rPr lang="en-US" sz="2600" b="0" i="0" kern="1200" dirty="0">
                <a:ln>
                  <a:prstDash val="solid"/>
                </a:ln>
                <a:solidFill>
                  <a:srgbClr val="EBEBEB"/>
                </a:solidFill>
                <a:effectLst>
                  <a:outerShdw blurRad="88000" dist="50800" dir="5040000" algn="tl">
                    <a:schemeClr val="accent4">
                      <a:tint val="80000"/>
                      <a:satMod val="250000"/>
                      <a:alpha val="45000"/>
                    </a:schemeClr>
                  </a:outerShdw>
                </a:effectLst>
                <a:latin typeface="+mj-lt"/>
                <a:ea typeface="+mj-ea"/>
                <a:cs typeface="+mj-cs"/>
              </a:rPr>
              <a:t> </a:t>
            </a:r>
          </a:p>
          <a:p>
            <a:pPr>
              <a:lnSpc>
                <a:spcPct val="90000"/>
              </a:lnSpc>
              <a:spcAft>
                <a:spcPts val="600"/>
              </a:spcAft>
            </a:pPr>
            <a:r>
              <a:rPr lang="en-US" sz="2600" b="0" i="0" kern="1200" dirty="0">
                <a:ln>
                  <a:prstDash val="solid"/>
                </a:ln>
                <a:solidFill>
                  <a:srgbClr val="EBEBEB"/>
                </a:solidFill>
                <a:effectLst>
                  <a:outerShdw blurRad="88000" dist="50800" dir="5040000" algn="tl">
                    <a:schemeClr val="accent4">
                      <a:tint val="80000"/>
                      <a:satMod val="250000"/>
                      <a:alpha val="45000"/>
                    </a:schemeClr>
                  </a:outerShdw>
                </a:effectLst>
                <a:latin typeface="+mj-lt"/>
                <a:ea typeface="+mj-ea"/>
                <a:cs typeface="+mj-cs"/>
              </a:rPr>
              <a:t>Windows Movie Maker</a:t>
            </a:r>
          </a:p>
        </p:txBody>
      </p:sp>
      <p:pic>
        <p:nvPicPr>
          <p:cNvPr id="6" name="Рисунок 5" descr="Назад">
            <a:hlinkClick r:id="rId3" action="ppaction://hlinksldjump"/>
            <a:extLst>
              <a:ext uri="{FF2B5EF4-FFF2-40B4-BE49-F238E27FC236}">
                <a16:creationId xmlns:a16="http://schemas.microsoft.com/office/drawing/2014/main" id="{E107B0C7-C6B6-624A-A016-AF0558D4D1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430" y="5802638"/>
            <a:ext cx="914400" cy="914400"/>
          </a:xfrm>
          <a:prstGeom prst="rect">
            <a:avLst/>
          </a:prstGeom>
        </p:spPr>
      </p:pic>
    </p:spTree>
    <p:extLst>
      <p:ext uri="{BB962C8B-B14F-4D97-AF65-F5344CB8AC3E}">
        <p14:creationId xmlns:p14="http://schemas.microsoft.com/office/powerpoint/2010/main" val="1192512579"/>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Содержимое 2"/>
          <p:cNvSpPr>
            <a:spLocks noGrp="1"/>
          </p:cNvSpPr>
          <p:nvPr>
            <p:ph idx="1"/>
          </p:nvPr>
        </p:nvSpPr>
        <p:spPr>
          <a:xfrm>
            <a:off x="215273" y="2067264"/>
            <a:ext cx="4600167" cy="3785419"/>
          </a:xfrm>
        </p:spPr>
        <p:txBody>
          <a:bodyPr>
            <a:noAutofit/>
          </a:bodyPr>
          <a:lstStyle/>
          <a:p>
            <a:pPr>
              <a:lnSpc>
                <a:spcPct val="90000"/>
              </a:lnSpc>
              <a:buNone/>
            </a:pPr>
            <a:r>
              <a:rPr lang="ru-RU" dirty="0">
                <a:solidFill>
                  <a:srgbClr val="EBEBEB"/>
                </a:solidFill>
              </a:rPr>
              <a:t>	Это интерактивные компьютерные системы, обеспечивающие работу с неподвижными изображениями и движущимся видео, анимированное компьютерной графикой и текстом, речью и высококачественным звуком, с применением всех доступных технических средств. </a:t>
            </a:r>
            <a:br>
              <a:rPr lang="ru-RU" u="sng" dirty="0">
                <a:solidFill>
                  <a:srgbClr val="EBEBEB"/>
                </a:solidFill>
              </a:rPr>
            </a:br>
            <a:endParaRPr lang="ru-RU" u="sng" dirty="0">
              <a:solidFill>
                <a:srgbClr val="EBEBEB"/>
              </a:solidFill>
            </a:endParaRPr>
          </a:p>
        </p:txBody>
      </p:sp>
      <p:sp>
        <p:nvSpPr>
          <p:cNvPr id="11"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Rectangle 12">
            <a:extLst>
              <a:ext uri="{FF2B5EF4-FFF2-40B4-BE49-F238E27FC236}">
                <a16:creationId xmlns:a16="http://schemas.microsoft.com/office/drawing/2014/main" id="{126C04EF-6428-472D-B316-74A19385B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5">
            <a:extLst>
              <a:ext uri="{FF2B5EF4-FFF2-40B4-BE49-F238E27FC236}">
                <a16:creationId xmlns:a16="http://schemas.microsoft.com/office/drawing/2014/main" id="{AE50896D-AACB-4C0A-855D-ECEFB4A0D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pic>
        <p:nvPicPr>
          <p:cNvPr id="4" name="Рисунок 3" descr="multimedia01.jpg"/>
          <p:cNvPicPr>
            <a:picLocks noChangeAspect="1"/>
          </p:cNvPicPr>
          <p:nvPr/>
        </p:nvPicPr>
        <p:blipFill>
          <a:blip r:embed="rId2" cstate="print"/>
          <a:stretch>
            <a:fillRect/>
          </a:stretch>
        </p:blipFill>
        <p:spPr>
          <a:xfrm>
            <a:off x="6551935" y="1667813"/>
            <a:ext cx="4778747" cy="4083656"/>
          </a:xfrm>
          <a:prstGeom prst="rect">
            <a:avLst/>
          </a:prstGeom>
          <a:effectLst/>
        </p:spPr>
      </p:pic>
      <p:sp>
        <p:nvSpPr>
          <p:cNvPr id="17" name="Rectangle 16">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Заголовок 1">
            <a:extLst>
              <a:ext uri="{FF2B5EF4-FFF2-40B4-BE49-F238E27FC236}">
                <a16:creationId xmlns:a16="http://schemas.microsoft.com/office/drawing/2014/main" id="{B5D240F6-60BD-304F-B685-3BDCC9D62011}"/>
              </a:ext>
            </a:extLst>
          </p:cNvPr>
          <p:cNvSpPr>
            <a:spLocks noGrp="1"/>
          </p:cNvSpPr>
          <p:nvPr>
            <p:ph type="title"/>
          </p:nvPr>
        </p:nvSpPr>
        <p:spPr>
          <a:xfrm>
            <a:off x="267592" y="615884"/>
            <a:ext cx="8229600" cy="835496"/>
          </a:xfrm>
        </p:spPr>
        <p:txBody>
          <a:bodyPr>
            <a:normAutofit/>
          </a:bodyPr>
          <a:lstStyle/>
          <a:p>
            <a:r>
              <a:rPr lang="ru-RU" dirty="0">
                <a:solidFill>
                  <a:schemeClr val="bg1"/>
                </a:solidFill>
              </a:rPr>
              <a:t>Мультимедиа</a:t>
            </a:r>
          </a:p>
        </p:txBody>
      </p:sp>
    </p:spTree>
    <p:extLst>
      <p:ext uri="{BB962C8B-B14F-4D97-AF65-F5344CB8AC3E}">
        <p14:creationId xmlns:p14="http://schemas.microsoft.com/office/powerpoint/2010/main" val="714101547"/>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81158" y="642918"/>
            <a:ext cx="8215370" cy="2214578"/>
          </a:xfrm>
        </p:spPr>
        <p:txBody>
          <a:bodyPr>
            <a:normAutofit fontScale="90000"/>
          </a:bodyPr>
          <a:lstStyle/>
          <a:p>
            <a:pPr algn="l"/>
            <a:r>
              <a:rPr lang="ru-RU" sz="2400" b="1" dirty="0">
                <a:solidFill>
                  <a:schemeClr val="tx1"/>
                </a:solidFill>
              </a:rPr>
              <a:t>Интерфейс пользователя программы </a:t>
            </a:r>
            <a:r>
              <a:rPr lang="ru-RU" sz="2400" b="1" dirty="0" err="1">
                <a:solidFill>
                  <a:schemeClr val="tx1"/>
                </a:solidFill>
              </a:rPr>
              <a:t>Windows</a:t>
            </a:r>
            <a:r>
              <a:rPr lang="ru-RU" sz="2400" b="1" dirty="0">
                <a:solidFill>
                  <a:schemeClr val="tx1"/>
                </a:solidFill>
              </a:rPr>
              <a:t> </a:t>
            </a:r>
            <a:r>
              <a:rPr lang="ru-RU" sz="2400" b="1" dirty="0" err="1">
                <a:solidFill>
                  <a:schemeClr val="tx1"/>
                </a:solidFill>
              </a:rPr>
              <a:t>Movie</a:t>
            </a:r>
            <a:r>
              <a:rPr lang="ru-RU" sz="2400" b="1" dirty="0">
                <a:solidFill>
                  <a:schemeClr val="tx1"/>
                </a:solidFill>
              </a:rPr>
              <a:t> </a:t>
            </a:r>
            <a:r>
              <a:rPr lang="ru-RU" sz="2400" b="1" dirty="0" err="1">
                <a:solidFill>
                  <a:schemeClr val="tx1"/>
                </a:solidFill>
              </a:rPr>
              <a:t>Maker</a:t>
            </a:r>
            <a:r>
              <a:rPr lang="ru-RU" sz="2400" b="1" dirty="0">
                <a:solidFill>
                  <a:schemeClr val="tx1"/>
                </a:solidFill>
              </a:rPr>
              <a:t> состоит из нескольких основных частей: </a:t>
            </a:r>
            <a:br>
              <a:rPr lang="ru-RU" sz="2400" b="1" dirty="0">
                <a:solidFill>
                  <a:schemeClr val="tx1"/>
                </a:solidFill>
              </a:rPr>
            </a:br>
            <a:br>
              <a:rPr lang="ru-RU" sz="2400" b="1" dirty="0">
                <a:solidFill>
                  <a:schemeClr val="tx1"/>
                </a:solidFill>
              </a:rPr>
            </a:br>
            <a:r>
              <a:rPr lang="ru-RU" sz="2400" b="1" dirty="0">
                <a:solidFill>
                  <a:schemeClr val="tx1"/>
                </a:solidFill>
              </a:rPr>
              <a:t>- строки меню </a:t>
            </a:r>
            <a:br>
              <a:rPr lang="ru-RU" sz="2400" b="1" dirty="0">
                <a:solidFill>
                  <a:schemeClr val="tx1"/>
                </a:solidFill>
              </a:rPr>
            </a:br>
            <a:r>
              <a:rPr lang="ru-RU" sz="2400" b="1" dirty="0">
                <a:solidFill>
                  <a:schemeClr val="tx1"/>
                </a:solidFill>
              </a:rPr>
              <a:t> -панели инструментов</a:t>
            </a:r>
            <a:br>
              <a:rPr lang="ru-RU" sz="2400" b="1" dirty="0">
                <a:solidFill>
                  <a:schemeClr val="tx1"/>
                </a:solidFill>
              </a:rPr>
            </a:br>
            <a:r>
              <a:rPr lang="ru-RU" sz="2400" b="1" dirty="0">
                <a:solidFill>
                  <a:schemeClr val="tx1"/>
                </a:solidFill>
              </a:rPr>
              <a:t>- панелей</a:t>
            </a:r>
            <a:br>
              <a:rPr lang="ru-RU" sz="2400" b="1" dirty="0">
                <a:solidFill>
                  <a:schemeClr val="tx1"/>
                </a:solidFill>
              </a:rPr>
            </a:br>
            <a:r>
              <a:rPr lang="ru-RU" sz="2400" b="1" dirty="0">
                <a:solidFill>
                  <a:schemeClr val="tx1"/>
                </a:solidFill>
              </a:rPr>
              <a:t> -</a:t>
            </a:r>
            <a:r>
              <a:rPr lang="ru-RU" sz="2400" b="1" dirty="0" err="1">
                <a:solidFill>
                  <a:schemeClr val="tx1"/>
                </a:solidFill>
              </a:rPr>
              <a:t>раскадровки</a:t>
            </a:r>
            <a:r>
              <a:rPr lang="ru-RU" sz="2400" b="1" dirty="0">
                <a:solidFill>
                  <a:schemeClr val="tx1"/>
                </a:solidFill>
              </a:rPr>
              <a:t> и шкалы времени.</a:t>
            </a:r>
            <a:br>
              <a:rPr lang="ru-RU" sz="2400" b="1" dirty="0">
                <a:solidFill>
                  <a:schemeClr val="tx1"/>
                </a:solidFill>
              </a:rPr>
            </a:br>
            <a:endParaRPr lang="ru-RU" sz="2400" b="1" dirty="0">
              <a:solidFill>
                <a:schemeClr val="tx1"/>
              </a:solidFill>
            </a:endParaRPr>
          </a:p>
        </p:txBody>
      </p:sp>
      <p:sp>
        <p:nvSpPr>
          <p:cNvPr id="3" name="Содержимое 2"/>
          <p:cNvSpPr>
            <a:spLocks noGrp="1"/>
          </p:cNvSpPr>
          <p:nvPr>
            <p:ph idx="1"/>
          </p:nvPr>
        </p:nvSpPr>
        <p:spPr>
          <a:xfrm>
            <a:off x="1881158" y="3676648"/>
            <a:ext cx="8229600" cy="3181352"/>
          </a:xfrm>
        </p:spPr>
        <p:txBody>
          <a:bodyPr>
            <a:normAutofit fontScale="85000" lnSpcReduction="20000"/>
          </a:bodyPr>
          <a:lstStyle/>
          <a:p>
            <a:pPr lvl="0"/>
            <a:r>
              <a:rPr lang="ru-RU" dirty="0">
                <a:hlinkClick r:id="rId2" action="ppaction://hlinkfile">
                  <a:extLst>
                    <a:ext uri="{A12FA001-AC4F-418D-AE19-62706E023703}">
                      <ahyp:hlinkClr xmlns:ahyp="http://schemas.microsoft.com/office/drawing/2018/hyperlinkcolor" val="tx"/>
                    </a:ext>
                  </a:extLst>
                </a:hlinkClick>
              </a:rPr>
              <a:t>Строка меню и панель инструментов</a:t>
            </a:r>
            <a:r>
              <a:rPr lang="ru-RU" dirty="0"/>
              <a:t>. Содержит сведения об использовании команд меню и панели инструментов для выполнения задач в программе </a:t>
            </a:r>
            <a:r>
              <a:rPr lang="ru-RU" dirty="0" err="1"/>
              <a:t>Windows</a:t>
            </a:r>
            <a:r>
              <a:rPr lang="ru-RU" dirty="0"/>
              <a:t> </a:t>
            </a:r>
            <a:r>
              <a:rPr lang="ru-RU" dirty="0" err="1"/>
              <a:t>Movie</a:t>
            </a:r>
            <a:r>
              <a:rPr lang="ru-RU" dirty="0"/>
              <a:t> </a:t>
            </a:r>
            <a:r>
              <a:rPr lang="ru-RU" dirty="0" err="1"/>
              <a:t>Maker</a:t>
            </a:r>
            <a:r>
              <a:rPr lang="ru-RU" dirty="0"/>
              <a:t>. </a:t>
            </a:r>
          </a:p>
          <a:p>
            <a:pPr lvl="0"/>
            <a:r>
              <a:rPr lang="ru-RU" dirty="0">
                <a:hlinkClick r:id="rId3" action="ppaction://hlinkfile">
                  <a:extLst>
                    <a:ext uri="{A12FA001-AC4F-418D-AE19-62706E023703}">
                      <ahyp:hlinkClr xmlns:ahyp="http://schemas.microsoft.com/office/drawing/2018/hyperlinkcolor" val="tx"/>
                    </a:ext>
                  </a:extLst>
                </a:hlinkClick>
              </a:rPr>
              <a:t>Панели</a:t>
            </a:r>
            <a:r>
              <a:rPr lang="ru-RU" dirty="0"/>
              <a:t>. Содержит сведения об использовании панели сборников для предварительного просмотра сборников, а также об использовании панели операций с фильмами для выполнения обычных задач при изменении проекта и создании фильма. </a:t>
            </a:r>
          </a:p>
          <a:p>
            <a:pPr lvl="0"/>
            <a:r>
              <a:rPr lang="ru-RU" dirty="0" err="1">
                <a:hlinkClick r:id="rId4" action="ppaction://hlinkfile">
                  <a:extLst>
                    <a:ext uri="{A12FA001-AC4F-418D-AE19-62706E023703}">
                      <ahyp:hlinkClr xmlns:ahyp="http://schemas.microsoft.com/office/drawing/2018/hyperlinkcolor" val="tx"/>
                    </a:ext>
                  </a:extLst>
                </a:hlinkClick>
              </a:rPr>
              <a:t>Раскадровка</a:t>
            </a:r>
            <a:r>
              <a:rPr lang="ru-RU" dirty="0">
                <a:hlinkClick r:id="rId4" action="ppaction://hlinkfile">
                  <a:extLst>
                    <a:ext uri="{A12FA001-AC4F-418D-AE19-62706E023703}">
                      <ahyp:hlinkClr xmlns:ahyp="http://schemas.microsoft.com/office/drawing/2018/hyperlinkcolor" val="tx"/>
                    </a:ext>
                  </a:extLst>
                </a:hlinkClick>
              </a:rPr>
              <a:t> и шкала времени</a:t>
            </a:r>
            <a:r>
              <a:rPr lang="ru-RU" dirty="0"/>
              <a:t>. Содержит сведения об использовании </a:t>
            </a:r>
            <a:r>
              <a:rPr lang="ru-RU" dirty="0" err="1"/>
              <a:t>раскадровки</a:t>
            </a:r>
            <a:r>
              <a:rPr lang="ru-RU" dirty="0"/>
              <a:t> или шкалы времени для работы с клипами в текущем проекте. </a:t>
            </a:r>
          </a:p>
          <a:p>
            <a:pPr>
              <a:buNone/>
            </a:pPr>
            <a:br>
              <a:rPr lang="ru-RU" dirty="0"/>
            </a:br>
            <a:endParaRPr lang="ru-RU" dirty="0"/>
          </a:p>
        </p:txBody>
      </p:sp>
    </p:spTree>
    <p:extLst>
      <p:ext uri="{BB962C8B-B14F-4D97-AF65-F5344CB8AC3E}">
        <p14:creationId xmlns:p14="http://schemas.microsoft.com/office/powerpoint/2010/main" val="2628453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Содержимое 10" descr="02.09.png"/>
          <p:cNvPicPr>
            <a:picLocks noGrp="1" noChangeAspect="1"/>
          </p:cNvPicPr>
          <p:nvPr>
            <p:ph idx="1"/>
          </p:nvPr>
        </p:nvPicPr>
        <p:blipFill>
          <a:blip r:embed="rId2" cstate="print"/>
          <a:stretch>
            <a:fillRect/>
          </a:stretch>
        </p:blipFill>
        <p:spPr>
          <a:xfrm>
            <a:off x="590350" y="0"/>
            <a:ext cx="9144000" cy="6858000"/>
          </a:xfrm>
        </p:spPr>
      </p:pic>
      <p:sp>
        <p:nvSpPr>
          <p:cNvPr id="5" name="Прямоугольник 4"/>
          <p:cNvSpPr/>
          <p:nvPr/>
        </p:nvSpPr>
        <p:spPr>
          <a:xfrm>
            <a:off x="947507" y="3714752"/>
            <a:ext cx="1500198" cy="7143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sz="1600" dirty="0">
                <a:solidFill>
                  <a:schemeClr val="tx1"/>
                </a:solidFill>
              </a:rPr>
              <a:t>Команды и обработки файлов</a:t>
            </a:r>
          </a:p>
        </p:txBody>
      </p:sp>
      <p:cxnSp>
        <p:nvCxnSpPr>
          <p:cNvPr id="9" name="Прямая со стрелкой 8"/>
          <p:cNvCxnSpPr>
            <a:cxnSpLocks/>
          </p:cNvCxnSpPr>
          <p:nvPr/>
        </p:nvCxnSpPr>
        <p:spPr>
          <a:xfrm rot="5400000" flipH="1" flipV="1">
            <a:off x="1607325" y="3626438"/>
            <a:ext cx="25200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2" name="Прямоугольник 11"/>
          <p:cNvSpPr/>
          <p:nvPr/>
        </p:nvSpPr>
        <p:spPr>
          <a:xfrm>
            <a:off x="3805027" y="3357562"/>
            <a:ext cx="2643206" cy="78581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err="1"/>
              <a:t>Раскадровка</a:t>
            </a:r>
            <a:r>
              <a:rPr lang="ru-RU" dirty="0"/>
              <a:t> и шкала времени</a:t>
            </a:r>
          </a:p>
        </p:txBody>
      </p:sp>
      <p:cxnSp>
        <p:nvCxnSpPr>
          <p:cNvPr id="14" name="Прямая со стрелкой 13"/>
          <p:cNvCxnSpPr>
            <a:cxnSpLocks/>
          </p:cNvCxnSpPr>
          <p:nvPr/>
        </p:nvCxnSpPr>
        <p:spPr>
          <a:xfrm rot="10800000" flipV="1">
            <a:off x="2447705" y="4071942"/>
            <a:ext cx="2071702" cy="92869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6" name="Прямая со стрелкой 15"/>
          <p:cNvCxnSpPr>
            <a:cxnSpLocks/>
          </p:cNvCxnSpPr>
          <p:nvPr/>
        </p:nvCxnSpPr>
        <p:spPr>
          <a:xfrm rot="10800000" flipV="1">
            <a:off x="3590713" y="4071942"/>
            <a:ext cx="928694" cy="78581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7" name="Прямоугольник 16"/>
          <p:cNvSpPr/>
          <p:nvPr/>
        </p:nvSpPr>
        <p:spPr>
          <a:xfrm>
            <a:off x="5162349" y="4929198"/>
            <a:ext cx="2071702" cy="8572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solidFill>
                  <a:schemeClr val="tx1"/>
                </a:solidFill>
              </a:rPr>
              <a:t>Переходы между слайдами</a:t>
            </a:r>
          </a:p>
        </p:txBody>
      </p:sp>
      <p:cxnSp>
        <p:nvCxnSpPr>
          <p:cNvPr id="19" name="Прямая со стрелкой 18"/>
          <p:cNvCxnSpPr>
            <a:stCxn id="17" idx="1"/>
          </p:cNvCxnSpPr>
          <p:nvPr/>
        </p:nvCxnSpPr>
        <p:spPr>
          <a:xfrm rot="10800000" flipV="1">
            <a:off x="4305093" y="5429264"/>
            <a:ext cx="857256"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1" name="Прямая со стрелкой 20"/>
          <p:cNvCxnSpPr>
            <a:stCxn id="17" idx="3"/>
          </p:cNvCxnSpPr>
          <p:nvPr/>
        </p:nvCxnSpPr>
        <p:spPr>
          <a:xfrm>
            <a:off x="7234051" y="5357826"/>
            <a:ext cx="107157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4" name="Прямоугольник 23"/>
          <p:cNvSpPr/>
          <p:nvPr/>
        </p:nvSpPr>
        <p:spPr>
          <a:xfrm>
            <a:off x="3519275" y="1500174"/>
            <a:ext cx="3143272" cy="6429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t>Материал</a:t>
            </a:r>
          </a:p>
        </p:txBody>
      </p:sp>
      <p:sp>
        <p:nvSpPr>
          <p:cNvPr id="25" name="Прямоугольник 24"/>
          <p:cNvSpPr/>
          <p:nvPr/>
        </p:nvSpPr>
        <p:spPr>
          <a:xfrm>
            <a:off x="7305489" y="1857364"/>
            <a:ext cx="2071702" cy="6429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t>Окно показа</a:t>
            </a:r>
          </a:p>
        </p:txBody>
      </p:sp>
      <p:sp>
        <p:nvSpPr>
          <p:cNvPr id="13" name="Прямоугольник 12"/>
          <p:cNvSpPr/>
          <p:nvPr/>
        </p:nvSpPr>
        <p:spPr>
          <a:xfrm>
            <a:off x="5162349" y="0"/>
            <a:ext cx="2214578" cy="4286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t>Строка меню</a:t>
            </a:r>
          </a:p>
        </p:txBody>
      </p:sp>
      <p:cxnSp>
        <p:nvCxnSpPr>
          <p:cNvPr id="18" name="Прямая со стрелкой 17"/>
          <p:cNvCxnSpPr>
            <a:stCxn id="13" idx="1"/>
          </p:cNvCxnSpPr>
          <p:nvPr/>
        </p:nvCxnSpPr>
        <p:spPr>
          <a:xfrm rot="10800000" flipV="1">
            <a:off x="4162217" y="214314"/>
            <a:ext cx="1000132" cy="14285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6" name="Прямоугольник 25"/>
          <p:cNvSpPr/>
          <p:nvPr/>
        </p:nvSpPr>
        <p:spPr>
          <a:xfrm>
            <a:off x="7448365" y="500042"/>
            <a:ext cx="2285984" cy="5715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t>Панель инструментов</a:t>
            </a:r>
          </a:p>
        </p:txBody>
      </p:sp>
      <p:cxnSp>
        <p:nvCxnSpPr>
          <p:cNvPr id="28" name="Прямая со стрелкой 27"/>
          <p:cNvCxnSpPr>
            <a:stCxn id="26" idx="1"/>
          </p:cNvCxnSpPr>
          <p:nvPr/>
        </p:nvCxnSpPr>
        <p:spPr>
          <a:xfrm rot="10800000">
            <a:off x="1947639" y="642918"/>
            <a:ext cx="5500726" cy="14287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6790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AutoShape 2" descr="Рисунок панели операций с фильмами "/>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052" name="AutoShape 4" descr="Рисунок панели операций с фильмами "/>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054" name="AutoShape 6" descr="Рисунок панели операций с фильмами "/>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8" name="Рисунок 7" descr="07.09.png"/>
          <p:cNvPicPr>
            <a:picLocks noChangeAspect="1"/>
          </p:cNvPicPr>
          <p:nvPr/>
        </p:nvPicPr>
        <p:blipFill>
          <a:blip r:embed="rId2" cstate="print"/>
          <a:stretch>
            <a:fillRect/>
          </a:stretch>
        </p:blipFill>
        <p:spPr>
          <a:xfrm>
            <a:off x="344729" y="1255260"/>
            <a:ext cx="5088907" cy="2931729"/>
          </a:xfrm>
          <a:prstGeom prst="rect">
            <a:avLst/>
          </a:prstGeom>
        </p:spPr>
      </p:pic>
      <p:sp>
        <p:nvSpPr>
          <p:cNvPr id="6" name="Заголовок 5">
            <a:extLst>
              <a:ext uri="{FF2B5EF4-FFF2-40B4-BE49-F238E27FC236}">
                <a16:creationId xmlns:a16="http://schemas.microsoft.com/office/drawing/2014/main" id="{69A9B0FA-B2E2-924B-BC82-DB09EC1346B9}"/>
              </a:ext>
            </a:extLst>
          </p:cNvPr>
          <p:cNvSpPr>
            <a:spLocks noGrp="1"/>
          </p:cNvSpPr>
          <p:nvPr>
            <p:ph type="title"/>
          </p:nvPr>
        </p:nvSpPr>
        <p:spPr/>
        <p:txBody>
          <a:bodyPr/>
          <a:lstStyle/>
          <a:p>
            <a:r>
              <a:rPr lang="ru-RU" dirty="0"/>
              <a:t>Панели</a:t>
            </a:r>
          </a:p>
        </p:txBody>
      </p:sp>
      <p:sp>
        <p:nvSpPr>
          <p:cNvPr id="17" name="Заголовок 5">
            <a:extLst>
              <a:ext uri="{FF2B5EF4-FFF2-40B4-BE49-F238E27FC236}">
                <a16:creationId xmlns:a16="http://schemas.microsoft.com/office/drawing/2014/main" id="{D1976A64-F788-2A43-BF68-161A903BACDC}"/>
              </a:ext>
            </a:extLst>
          </p:cNvPr>
          <p:cNvSpPr txBox="1">
            <a:spLocks/>
          </p:cNvSpPr>
          <p:nvPr/>
        </p:nvSpPr>
        <p:spPr>
          <a:xfrm>
            <a:off x="6429641" y="3604223"/>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ru-RU" dirty="0" err="1"/>
              <a:t>Раскадровка</a:t>
            </a:r>
            <a:endParaRPr lang="ru-RU" dirty="0"/>
          </a:p>
        </p:txBody>
      </p:sp>
      <p:pic>
        <p:nvPicPr>
          <p:cNvPr id="18" name="Рисунок 17" descr="05.09.png">
            <a:extLst>
              <a:ext uri="{FF2B5EF4-FFF2-40B4-BE49-F238E27FC236}">
                <a16:creationId xmlns:a16="http://schemas.microsoft.com/office/drawing/2014/main" id="{FE5C10F1-92F4-3E49-93BC-9230596FF79F}"/>
              </a:ext>
            </a:extLst>
          </p:cNvPr>
          <p:cNvPicPr>
            <a:picLocks noChangeAspect="1"/>
          </p:cNvPicPr>
          <p:nvPr/>
        </p:nvPicPr>
        <p:blipFill>
          <a:blip r:embed="rId3" cstate="print"/>
          <a:stretch>
            <a:fillRect/>
          </a:stretch>
        </p:blipFill>
        <p:spPr>
          <a:xfrm>
            <a:off x="2616643" y="4597168"/>
            <a:ext cx="9144000" cy="2011143"/>
          </a:xfrm>
          <a:prstGeom prst="rect">
            <a:avLst/>
          </a:prstGeom>
        </p:spPr>
      </p:pic>
    </p:spTree>
    <p:extLst>
      <p:ext uri="{BB962C8B-B14F-4D97-AF65-F5344CB8AC3E}">
        <p14:creationId xmlns:p14="http://schemas.microsoft.com/office/powerpoint/2010/main" val="3359123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3" name="Picture 7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5" name="Oval 7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7" name="Picture 7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9" name="Picture 7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1" name="Rectangle 8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098" name="Rectangle 6"/>
          <p:cNvSpPr>
            <a:spLocks noGrp="1" noChangeArrowheads="1"/>
          </p:cNvSpPr>
          <p:nvPr>
            <p:ph type="title"/>
          </p:nvPr>
        </p:nvSpPr>
        <p:spPr>
          <a:xfrm>
            <a:off x="648931" y="629266"/>
            <a:ext cx="4166510" cy="1622321"/>
          </a:xfrm>
        </p:spPr>
        <p:txBody>
          <a:bodyPr vert="horz" lIns="91440" tIns="45720" rIns="91440" bIns="45720" rtlCol="0" anchor="t">
            <a:normAutofit/>
          </a:bodyPr>
          <a:lstStyle/>
          <a:p>
            <a:r>
              <a:rPr lang="en-US" altLang="ru-RU" b="0" i="0" kern="1200">
                <a:solidFill>
                  <a:srgbClr val="EBEBEB"/>
                </a:solidFill>
                <a:latin typeface="+mj-lt"/>
                <a:ea typeface="+mj-ea"/>
                <a:cs typeface="+mj-cs"/>
              </a:rPr>
              <a:t>Векторные изображения</a:t>
            </a:r>
          </a:p>
        </p:txBody>
      </p:sp>
      <p:sp>
        <p:nvSpPr>
          <p:cNvPr id="4" name="Объект 3">
            <a:extLst>
              <a:ext uri="{FF2B5EF4-FFF2-40B4-BE49-F238E27FC236}">
                <a16:creationId xmlns:a16="http://schemas.microsoft.com/office/drawing/2014/main" id="{4094D4BC-708D-3349-9C04-98A22EB6C0C8}"/>
              </a:ext>
            </a:extLst>
          </p:cNvPr>
          <p:cNvSpPr>
            <a:spLocks noGrp="1"/>
          </p:cNvSpPr>
          <p:nvPr>
            <p:ph sz="half" idx="2"/>
          </p:nvPr>
        </p:nvSpPr>
        <p:spPr>
          <a:xfrm>
            <a:off x="648931" y="2251587"/>
            <a:ext cx="4274854" cy="3785419"/>
          </a:xfrm>
        </p:spPr>
        <p:txBody>
          <a:bodyPr vert="horz" lIns="91440" tIns="45720" rIns="91440" bIns="45720" rtlCol="0">
            <a:normAutofit/>
          </a:bodyPr>
          <a:lstStyle/>
          <a:p>
            <a:r>
              <a:rPr lang="en-US" altLang="ru-RU" dirty="0" err="1">
                <a:solidFill>
                  <a:srgbClr val="EBEBEB"/>
                </a:solidFill>
              </a:rPr>
              <a:t>Векторные</a:t>
            </a:r>
            <a:r>
              <a:rPr lang="en-US" altLang="ru-RU" dirty="0">
                <a:solidFill>
                  <a:srgbClr val="EBEBEB"/>
                </a:solidFill>
              </a:rPr>
              <a:t> </a:t>
            </a:r>
            <a:r>
              <a:rPr lang="en-US" altLang="ru-RU" dirty="0" err="1">
                <a:solidFill>
                  <a:srgbClr val="EBEBEB"/>
                </a:solidFill>
              </a:rPr>
              <a:t>рисунки</a:t>
            </a:r>
            <a:r>
              <a:rPr lang="en-US" altLang="ru-RU" dirty="0">
                <a:solidFill>
                  <a:srgbClr val="EBEBEB"/>
                </a:solidFill>
              </a:rPr>
              <a:t> </a:t>
            </a:r>
            <a:r>
              <a:rPr lang="en-US" altLang="ru-RU" dirty="0" err="1">
                <a:solidFill>
                  <a:srgbClr val="EBEBEB"/>
                </a:solidFill>
              </a:rPr>
              <a:t>используются</a:t>
            </a:r>
            <a:r>
              <a:rPr lang="en-US" altLang="ru-RU" dirty="0">
                <a:solidFill>
                  <a:srgbClr val="EBEBEB"/>
                </a:solidFill>
              </a:rPr>
              <a:t> </a:t>
            </a:r>
            <a:r>
              <a:rPr lang="en-US" altLang="ru-RU" dirty="0" err="1">
                <a:solidFill>
                  <a:srgbClr val="EBEBEB"/>
                </a:solidFill>
              </a:rPr>
              <a:t>для</a:t>
            </a:r>
            <a:r>
              <a:rPr lang="en-US" altLang="ru-RU" dirty="0">
                <a:solidFill>
                  <a:srgbClr val="EBEBEB"/>
                </a:solidFill>
              </a:rPr>
              <a:t> </a:t>
            </a:r>
            <a:r>
              <a:rPr lang="en-US" altLang="ru-RU" dirty="0" err="1">
                <a:solidFill>
                  <a:srgbClr val="EBEBEB"/>
                </a:solidFill>
              </a:rPr>
              <a:t>хранения</a:t>
            </a:r>
            <a:r>
              <a:rPr lang="en-US" altLang="ru-RU" dirty="0">
                <a:solidFill>
                  <a:srgbClr val="EBEBEB"/>
                </a:solidFill>
              </a:rPr>
              <a:t> </a:t>
            </a:r>
            <a:r>
              <a:rPr lang="en-US" altLang="ru-RU" dirty="0" err="1">
                <a:solidFill>
                  <a:srgbClr val="EBEBEB"/>
                </a:solidFill>
              </a:rPr>
              <a:t>всокоточных</a:t>
            </a:r>
            <a:r>
              <a:rPr lang="en-US" altLang="ru-RU" dirty="0">
                <a:solidFill>
                  <a:srgbClr val="EBEBEB"/>
                </a:solidFill>
              </a:rPr>
              <a:t> </a:t>
            </a:r>
            <a:r>
              <a:rPr lang="en-US" altLang="ru-RU" dirty="0" err="1">
                <a:solidFill>
                  <a:srgbClr val="EBEBEB"/>
                </a:solidFill>
              </a:rPr>
              <a:t>графических</a:t>
            </a:r>
            <a:r>
              <a:rPr lang="en-US" altLang="ru-RU" dirty="0">
                <a:solidFill>
                  <a:srgbClr val="EBEBEB"/>
                </a:solidFill>
              </a:rPr>
              <a:t> </a:t>
            </a:r>
            <a:r>
              <a:rPr lang="en-US" altLang="ru-RU" dirty="0" err="1">
                <a:solidFill>
                  <a:srgbClr val="EBEBEB"/>
                </a:solidFill>
              </a:rPr>
              <a:t>объектов</a:t>
            </a:r>
            <a:r>
              <a:rPr lang="en-US" altLang="ru-RU" dirty="0">
                <a:solidFill>
                  <a:srgbClr val="EBEBEB"/>
                </a:solidFill>
              </a:rPr>
              <a:t> (</a:t>
            </a:r>
            <a:r>
              <a:rPr lang="en-US" altLang="ru-RU" dirty="0" err="1">
                <a:solidFill>
                  <a:srgbClr val="EBEBEB"/>
                </a:solidFill>
              </a:rPr>
              <a:t>рисунков</a:t>
            </a:r>
            <a:r>
              <a:rPr lang="en-US" altLang="ru-RU" dirty="0">
                <a:solidFill>
                  <a:srgbClr val="EBEBEB"/>
                </a:solidFill>
              </a:rPr>
              <a:t>, </a:t>
            </a:r>
            <a:r>
              <a:rPr lang="en-US" altLang="ru-RU" dirty="0" err="1">
                <a:solidFill>
                  <a:srgbClr val="EBEBEB"/>
                </a:solidFill>
              </a:rPr>
              <a:t>чертежей</a:t>
            </a:r>
            <a:r>
              <a:rPr lang="en-US" altLang="ru-RU" dirty="0">
                <a:solidFill>
                  <a:srgbClr val="EBEBEB"/>
                </a:solidFill>
              </a:rPr>
              <a:t>, </a:t>
            </a:r>
            <a:r>
              <a:rPr lang="en-US" altLang="ru-RU" dirty="0" err="1">
                <a:solidFill>
                  <a:srgbClr val="EBEBEB"/>
                </a:solidFill>
              </a:rPr>
              <a:t>схем</a:t>
            </a:r>
            <a:r>
              <a:rPr lang="en-US" altLang="ru-RU" dirty="0">
                <a:solidFill>
                  <a:srgbClr val="EBEBEB"/>
                </a:solidFill>
              </a:rPr>
              <a:t>)</a:t>
            </a:r>
            <a:endParaRPr lang="ru-RU" altLang="ru-RU" dirty="0">
              <a:solidFill>
                <a:srgbClr val="EBEBEB"/>
              </a:solidFill>
            </a:endParaRPr>
          </a:p>
          <a:p>
            <a:r>
              <a:rPr lang="ru-RU" altLang="ru-RU" dirty="0">
                <a:solidFill>
                  <a:srgbClr val="EBEBEB"/>
                </a:solidFill>
              </a:rPr>
              <a:t>Объекты векторной графики являются графическими изображениями математических объектов.</a:t>
            </a:r>
            <a:endParaRPr lang="en-US" altLang="ru-RU" dirty="0">
              <a:solidFill>
                <a:srgbClr val="EBEBEB"/>
              </a:solidFill>
            </a:endParaRPr>
          </a:p>
          <a:p>
            <a:endParaRPr lang="en-US" dirty="0">
              <a:solidFill>
                <a:srgbClr val="EBEBEB"/>
              </a:solidFill>
            </a:endParaRPr>
          </a:p>
        </p:txBody>
      </p:sp>
      <p:sp>
        <p:nvSpPr>
          <p:cNvPr id="85"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87" name="Rectangle 86">
            <a:extLst>
              <a:ext uri="{FF2B5EF4-FFF2-40B4-BE49-F238E27FC236}">
                <a16:creationId xmlns:a16="http://schemas.microsoft.com/office/drawing/2014/main" id="{126C04EF-6428-472D-B316-74A19385B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9" name="Freeform 5">
            <a:extLst>
              <a:ext uri="{FF2B5EF4-FFF2-40B4-BE49-F238E27FC236}">
                <a16:creationId xmlns:a16="http://schemas.microsoft.com/office/drawing/2014/main" id="{AE50896D-AACB-4C0A-855D-ECEFB4A0D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pic>
        <p:nvPicPr>
          <p:cNvPr id="5" name="Рисунок 4">
            <a:extLst>
              <a:ext uri="{FF2B5EF4-FFF2-40B4-BE49-F238E27FC236}">
                <a16:creationId xmlns:a16="http://schemas.microsoft.com/office/drawing/2014/main" id="{A2C7E37E-43A6-DF4D-8057-835CBA09CC08}"/>
              </a:ext>
            </a:extLst>
          </p:cNvPr>
          <p:cNvPicPr>
            <a:picLocks noChangeAspect="1"/>
          </p:cNvPicPr>
          <p:nvPr/>
        </p:nvPicPr>
        <p:blipFill>
          <a:blip r:embed="rId6"/>
          <a:stretch>
            <a:fillRect/>
          </a:stretch>
        </p:blipFill>
        <p:spPr>
          <a:xfrm>
            <a:off x="6093992" y="1303542"/>
            <a:ext cx="5449889" cy="4250913"/>
          </a:xfrm>
          <a:prstGeom prst="rect">
            <a:avLst/>
          </a:prstGeom>
          <a:effectLst/>
        </p:spPr>
      </p:pic>
      <p:sp>
        <p:nvSpPr>
          <p:cNvPr id="91" name="Rectangle 90">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0" name="Рисунок 19" descr="Назад">
            <a:hlinkClick r:id="rId7" action="ppaction://hlinksldjump"/>
            <a:extLst>
              <a:ext uri="{FF2B5EF4-FFF2-40B4-BE49-F238E27FC236}">
                <a16:creationId xmlns:a16="http://schemas.microsoft.com/office/drawing/2014/main" id="{4E14853C-0D95-0F4B-BDF3-CD9859464D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2430" y="5802638"/>
            <a:ext cx="914400" cy="914400"/>
          </a:xfrm>
          <a:prstGeom prst="rect">
            <a:avLst/>
          </a:prstGeom>
        </p:spPr>
      </p:pic>
    </p:spTree>
    <p:extLst>
      <p:ext uri="{BB962C8B-B14F-4D97-AF65-F5344CB8AC3E}">
        <p14:creationId xmlns:p14="http://schemas.microsoft.com/office/powerpoint/2010/main" val="2690709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52662" y="428605"/>
            <a:ext cx="7391400" cy="563563"/>
          </a:xfrm>
        </p:spPr>
        <p:txBody>
          <a:bodyPr>
            <a:normAutofit fontScale="90000"/>
          </a:bodyPr>
          <a:lstStyle/>
          <a:p>
            <a:r>
              <a:rPr lang="ru-RU" dirty="0">
                <a:solidFill>
                  <a:schemeClr val="tx1"/>
                </a:solidFill>
              </a:rPr>
              <a:t>Работа с </a:t>
            </a:r>
            <a:r>
              <a:rPr lang="ru-RU" dirty="0" err="1">
                <a:solidFill>
                  <a:schemeClr val="tx1"/>
                </a:solidFill>
              </a:rPr>
              <a:t>видеопереходами</a:t>
            </a:r>
            <a:br>
              <a:rPr lang="ru-RU" dirty="0">
                <a:solidFill>
                  <a:schemeClr val="tx1"/>
                </a:solidFill>
              </a:rPr>
            </a:br>
            <a:endParaRPr lang="ru-RU" dirty="0">
              <a:solidFill>
                <a:schemeClr val="tx1"/>
              </a:solidFill>
            </a:endParaRPr>
          </a:p>
        </p:txBody>
      </p:sp>
      <p:sp>
        <p:nvSpPr>
          <p:cNvPr id="3" name="Содержимое 2"/>
          <p:cNvSpPr>
            <a:spLocks noGrp="1"/>
          </p:cNvSpPr>
          <p:nvPr>
            <p:ph idx="1"/>
          </p:nvPr>
        </p:nvSpPr>
        <p:spPr>
          <a:xfrm>
            <a:off x="105878" y="1500174"/>
            <a:ext cx="5443396" cy="5060656"/>
          </a:xfrm>
        </p:spPr>
        <p:txBody>
          <a:bodyPr>
            <a:normAutofit fontScale="92500" lnSpcReduction="10000"/>
          </a:bodyPr>
          <a:lstStyle/>
          <a:p>
            <a:pPr marL="3175" indent="100013">
              <a:buNone/>
            </a:pPr>
            <a:r>
              <a:rPr lang="ru-RU" sz="1800" dirty="0" err="1"/>
              <a:t>Видеопереход</a:t>
            </a:r>
            <a:r>
              <a:rPr lang="ru-RU" sz="1800" dirty="0"/>
              <a:t> управляет воспроизведением фильма при переходе от одного </a:t>
            </a:r>
            <a:r>
              <a:rPr lang="ru-RU" sz="1800" u="sng" dirty="0">
                <a:hlinkClick r:id="" action="ppaction://noaction"/>
              </a:rPr>
              <a:t>видеоклипа</a:t>
            </a:r>
            <a:r>
              <a:rPr lang="ru-RU" sz="1800" dirty="0"/>
              <a:t> или изображения к другому. Переход можно добавлять между двумя изображениями, видеоклипами или названиями в любом сочетании на </a:t>
            </a:r>
            <a:r>
              <a:rPr lang="ru-RU" sz="1800" dirty="0" err="1"/>
              <a:t>раскадровке</a:t>
            </a:r>
            <a:r>
              <a:rPr lang="ru-RU" sz="1800" dirty="0"/>
              <a:t> или шкале времени. </a:t>
            </a:r>
            <a:br>
              <a:rPr lang="ru-RU" sz="1800" dirty="0"/>
            </a:br>
            <a:endParaRPr lang="ru-RU" sz="1800" dirty="0"/>
          </a:p>
          <a:p>
            <a:pPr marL="3175" indent="100013">
              <a:buNone/>
            </a:pPr>
            <a:r>
              <a:rPr lang="ru-RU" sz="1800" dirty="0"/>
              <a:t>Продолжительность воспроизведения </a:t>
            </a:r>
            <a:r>
              <a:rPr lang="ru-RU" sz="1800" dirty="0" err="1"/>
              <a:t>видеоперехода</a:t>
            </a:r>
            <a:r>
              <a:rPr lang="ru-RU" sz="1800" dirty="0"/>
              <a:t> можно изменять до продолжительности меньшего из двух соседних клипов. Если на шкале времени перетащить видеоклип или изображение, к которым требуется создать переход, на клип или изображение, из которых требуется создать переход, между этими клипами добавится плавный переход, который используется по умолчанию. Если переход не создан, между двумя клипами будет ровный обрез (без перехода).</a:t>
            </a:r>
          </a:p>
        </p:txBody>
      </p:sp>
      <p:pic>
        <p:nvPicPr>
          <p:cNvPr id="4" name="Рисунок 3" descr="07.09.png"/>
          <p:cNvPicPr>
            <a:picLocks noChangeAspect="1"/>
          </p:cNvPicPr>
          <p:nvPr/>
        </p:nvPicPr>
        <p:blipFill>
          <a:blip r:embed="rId2" cstate="print"/>
          <a:stretch>
            <a:fillRect/>
          </a:stretch>
        </p:blipFill>
        <p:spPr>
          <a:xfrm>
            <a:off x="6502175" y="1846684"/>
            <a:ext cx="5118726" cy="4181028"/>
          </a:xfrm>
          <a:prstGeom prst="rect">
            <a:avLst/>
          </a:prstGeom>
        </p:spPr>
      </p:pic>
    </p:spTree>
    <p:extLst>
      <p:ext uri="{BB962C8B-B14F-4D97-AF65-F5344CB8AC3E}">
        <p14:creationId xmlns:p14="http://schemas.microsoft.com/office/powerpoint/2010/main" val="4060155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77218" y="474172"/>
            <a:ext cx="8715436" cy="1385886"/>
          </a:xfrm>
        </p:spPr>
        <p:txBody>
          <a:bodyPr>
            <a:normAutofit fontScale="92500" lnSpcReduction="10000"/>
          </a:bodyPr>
          <a:lstStyle/>
          <a:p>
            <a:pPr marL="3175" indent="100013">
              <a:buNone/>
            </a:pPr>
            <a:r>
              <a:rPr lang="ru-RU" sz="1800" dirty="0"/>
              <a:t>Все добавляемые переходы отображаются на дорожке перехода шкалы времени. Чтобы просмотреть эту дорожку, необходимо развернуть видеодорожку. Продолжительность </a:t>
            </a:r>
            <a:r>
              <a:rPr lang="ru-RU" sz="1800" dirty="0" err="1"/>
              <a:t>видеоперехода</a:t>
            </a:r>
            <a:r>
              <a:rPr lang="ru-RU" sz="1800" dirty="0"/>
              <a:t> определяется степенью перекрытия между клипами. На следующем рисунке показан проект на шкале времени с добавленным </a:t>
            </a:r>
            <a:r>
              <a:rPr lang="ru-RU" sz="1800" dirty="0" err="1"/>
              <a:t>видеопереходом</a:t>
            </a:r>
            <a:r>
              <a:rPr lang="ru-RU" sz="1800" dirty="0"/>
              <a:t>.</a:t>
            </a:r>
          </a:p>
          <a:p>
            <a:pPr marL="3175" indent="100013"/>
            <a:endParaRPr lang="ru-RU" dirty="0"/>
          </a:p>
          <a:p>
            <a:endParaRPr lang="ru-RU" dirty="0"/>
          </a:p>
        </p:txBody>
      </p:sp>
      <p:pic>
        <p:nvPicPr>
          <p:cNvPr id="4" name="Рисунок 3" descr="07.09.png"/>
          <p:cNvPicPr>
            <a:picLocks noChangeAspect="1"/>
          </p:cNvPicPr>
          <p:nvPr/>
        </p:nvPicPr>
        <p:blipFill>
          <a:blip r:embed="rId2" cstate="print"/>
          <a:stretch>
            <a:fillRect/>
          </a:stretch>
        </p:blipFill>
        <p:spPr>
          <a:xfrm>
            <a:off x="3162975" y="2040194"/>
            <a:ext cx="5316881" cy="4516887"/>
          </a:xfrm>
          <a:prstGeom prst="rect">
            <a:avLst/>
          </a:prstGeom>
        </p:spPr>
      </p:pic>
    </p:spTree>
    <p:extLst>
      <p:ext uri="{BB962C8B-B14F-4D97-AF65-F5344CB8AC3E}">
        <p14:creationId xmlns:p14="http://schemas.microsoft.com/office/powerpoint/2010/main" val="2298142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Содержимое 3" descr="05.09.png"/>
          <p:cNvPicPr>
            <a:picLocks noGrp="1" noChangeAspect="1"/>
          </p:cNvPicPr>
          <p:nvPr>
            <p:ph idx="1"/>
          </p:nvPr>
        </p:nvPicPr>
        <p:blipFill>
          <a:blip r:embed="rId2" cstate="print"/>
          <a:stretch>
            <a:fillRect/>
          </a:stretch>
        </p:blipFill>
        <p:spPr>
          <a:xfrm>
            <a:off x="646779" y="106967"/>
            <a:ext cx="8920733" cy="6644065"/>
          </a:xfrm>
        </p:spPr>
      </p:pic>
    </p:spTree>
    <p:extLst>
      <p:ext uri="{BB962C8B-B14F-4D97-AF65-F5344CB8AC3E}">
        <p14:creationId xmlns:p14="http://schemas.microsoft.com/office/powerpoint/2010/main" val="14762482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Содержимое 3" descr="07.09.png"/>
          <p:cNvPicPr>
            <a:picLocks noGrp="1" noChangeAspect="1"/>
          </p:cNvPicPr>
          <p:nvPr>
            <p:ph idx="1"/>
          </p:nvPr>
        </p:nvPicPr>
        <p:blipFill>
          <a:blip r:embed="rId2" cstate="print"/>
          <a:stretch>
            <a:fillRect/>
          </a:stretch>
        </p:blipFill>
        <p:spPr>
          <a:xfrm>
            <a:off x="516003" y="1087655"/>
            <a:ext cx="6188926" cy="5380523"/>
          </a:xfrm>
        </p:spPr>
      </p:pic>
      <p:sp>
        <p:nvSpPr>
          <p:cNvPr id="5" name="Прямоугольник 4"/>
          <p:cNvSpPr/>
          <p:nvPr/>
        </p:nvSpPr>
        <p:spPr>
          <a:xfrm>
            <a:off x="7284993" y="3429000"/>
            <a:ext cx="4572000" cy="1015663"/>
          </a:xfrm>
          <a:prstGeom prst="rect">
            <a:avLst/>
          </a:prstGeom>
        </p:spPr>
        <p:txBody>
          <a:bodyPr>
            <a:spAutoFit/>
          </a:bodyPr>
          <a:lstStyle/>
          <a:p>
            <a:r>
              <a:rPr lang="ru-RU" sz="2000" dirty="0"/>
              <a:t>На рисунке показан проект, содержащий название, которое отображается перед видеоклипом.</a:t>
            </a:r>
          </a:p>
        </p:txBody>
      </p:sp>
    </p:spTree>
    <p:extLst>
      <p:ext uri="{BB962C8B-B14F-4D97-AF65-F5344CB8AC3E}">
        <p14:creationId xmlns:p14="http://schemas.microsoft.com/office/powerpoint/2010/main" val="1487730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Содержимое 3" descr="07.09.png"/>
          <p:cNvPicPr>
            <a:picLocks noGrp="1" noChangeAspect="1"/>
          </p:cNvPicPr>
          <p:nvPr>
            <p:ph idx="1"/>
          </p:nvPr>
        </p:nvPicPr>
        <p:blipFill>
          <a:blip r:embed="rId2" cstate="print"/>
          <a:stretch>
            <a:fillRect/>
          </a:stretch>
        </p:blipFill>
        <p:spPr>
          <a:xfrm>
            <a:off x="540278" y="2440650"/>
            <a:ext cx="5003873" cy="4094077"/>
          </a:xfrm>
        </p:spPr>
      </p:pic>
      <p:sp>
        <p:nvSpPr>
          <p:cNvPr id="5" name="Прямоугольник 4"/>
          <p:cNvSpPr/>
          <p:nvPr/>
        </p:nvSpPr>
        <p:spPr>
          <a:xfrm>
            <a:off x="626906" y="1578552"/>
            <a:ext cx="7280590" cy="707886"/>
          </a:xfrm>
          <a:prstGeom prst="rect">
            <a:avLst/>
          </a:prstGeom>
        </p:spPr>
        <p:txBody>
          <a:bodyPr wrap="square">
            <a:spAutoFit/>
          </a:bodyPr>
          <a:lstStyle/>
          <a:p>
            <a:r>
              <a:rPr lang="ru-RU" sz="2000" dirty="0"/>
              <a:t>Проект, содержащий название, которое отображается поверх видеоклипа.</a:t>
            </a:r>
          </a:p>
        </p:txBody>
      </p:sp>
      <p:sp>
        <p:nvSpPr>
          <p:cNvPr id="7" name="Прямоугольник 6">
            <a:extLst>
              <a:ext uri="{FF2B5EF4-FFF2-40B4-BE49-F238E27FC236}">
                <a16:creationId xmlns:a16="http://schemas.microsoft.com/office/drawing/2014/main" id="{4843F222-EBDB-D340-9EF7-81E4A56A876F}"/>
              </a:ext>
            </a:extLst>
          </p:cNvPr>
          <p:cNvSpPr/>
          <p:nvPr/>
        </p:nvSpPr>
        <p:spPr>
          <a:xfrm>
            <a:off x="6587911" y="1578552"/>
            <a:ext cx="5373082" cy="707886"/>
          </a:xfrm>
          <a:prstGeom prst="rect">
            <a:avLst/>
          </a:prstGeom>
        </p:spPr>
        <p:txBody>
          <a:bodyPr wrap="square">
            <a:spAutoFit/>
          </a:bodyPr>
          <a:lstStyle/>
          <a:p>
            <a:r>
              <a:rPr lang="ru-RU" sz="2000" dirty="0"/>
              <a:t>Проект, содержащий название, которое отображается в конце проекта</a:t>
            </a:r>
          </a:p>
        </p:txBody>
      </p:sp>
      <p:pic>
        <p:nvPicPr>
          <p:cNvPr id="8" name="Содержимое 3" descr="07.09.png">
            <a:extLst>
              <a:ext uri="{FF2B5EF4-FFF2-40B4-BE49-F238E27FC236}">
                <a16:creationId xmlns:a16="http://schemas.microsoft.com/office/drawing/2014/main" id="{12816CD8-BF70-544B-A0B5-8C619EE7DCEE}"/>
              </a:ext>
            </a:extLst>
          </p:cNvPr>
          <p:cNvPicPr>
            <a:picLocks noChangeAspect="1"/>
          </p:cNvPicPr>
          <p:nvPr/>
        </p:nvPicPr>
        <p:blipFill>
          <a:blip r:embed="rId3" cstate="print"/>
          <a:stretch>
            <a:fillRect/>
          </a:stretch>
        </p:blipFill>
        <p:spPr>
          <a:xfrm>
            <a:off x="6927298" y="2440649"/>
            <a:ext cx="4366343" cy="4094077"/>
          </a:xfrm>
          <a:prstGeom prst="rect">
            <a:avLst/>
          </a:prstGeom>
        </p:spPr>
      </p:pic>
    </p:spTree>
    <p:extLst>
      <p:ext uri="{BB962C8B-B14F-4D97-AF65-F5344CB8AC3E}">
        <p14:creationId xmlns:p14="http://schemas.microsoft.com/office/powerpoint/2010/main" val="27096655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3563657" y="571480"/>
            <a:ext cx="5018810" cy="831894"/>
          </a:xfrm>
          <a:prstGeom prst="rect">
            <a:avLst/>
          </a:prstGeom>
          <a:noFill/>
        </p:spPr>
        <p:txBody>
          <a:bodyPr vert="horz" wrap="none" lIns="91440" tIns="45720" rIns="91440" bIns="45720" rtlCol="0" anchor="t">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ru-RU" sz="5400" dirty="0">
                <a:ln w="11430">
                  <a:solidFill>
                    <a:schemeClr val="tx1"/>
                  </a:solidFill>
                </a:ln>
                <a:solidFill>
                  <a:schemeClr val="tx1"/>
                </a:solidFill>
                <a:effectLst>
                  <a:outerShdw blurRad="80000" dist="40000" dir="5040000" algn="tl">
                    <a:srgbClr val="000000">
                      <a:alpha val="30000"/>
                    </a:srgbClr>
                  </a:outerShdw>
                </a:effectLst>
                <a:latin typeface="+mn-lt"/>
              </a:rPr>
              <a:t>Шкала времени</a:t>
            </a:r>
            <a:endParaRPr lang="ru-RU" sz="5400" b="1" dirty="0">
              <a:ln w="11430">
                <a:solidFill>
                  <a:schemeClr val="tx1"/>
                </a:solidFill>
              </a:ln>
              <a:solidFill>
                <a:schemeClr val="tx1"/>
              </a:solidFill>
              <a:effectLst>
                <a:outerShdw blurRad="80000" dist="40000" dir="5040000" algn="tl">
                  <a:srgbClr val="000000">
                    <a:alpha val="30000"/>
                  </a:srgbClr>
                </a:outerShdw>
              </a:effectLst>
              <a:latin typeface="+mn-lt"/>
            </a:endParaRPr>
          </a:p>
        </p:txBody>
      </p:sp>
      <p:sp>
        <p:nvSpPr>
          <p:cNvPr id="3" name="Содержимое 2"/>
          <p:cNvSpPr>
            <a:spLocks noGrp="1"/>
          </p:cNvSpPr>
          <p:nvPr>
            <p:ph idx="1"/>
          </p:nvPr>
        </p:nvSpPr>
        <p:spPr>
          <a:xfrm>
            <a:off x="1958262" y="1828801"/>
            <a:ext cx="8229600" cy="2243142"/>
          </a:xfrm>
        </p:spPr>
        <p:txBody>
          <a:bodyPr>
            <a:normAutofit fontScale="92500" lnSpcReduction="20000"/>
          </a:bodyPr>
          <a:lstStyle/>
          <a:p>
            <a:pPr marL="0" indent="0">
              <a:buNone/>
            </a:pPr>
            <a:r>
              <a:rPr lang="ru-RU" dirty="0"/>
              <a:t>Шкала времени позволяет просматривать и изменять временные параметры клипов проекта. С помощью кнопок на шкале времени можно выполнять такие операции, как изменение вида проекта, увеличение или уменьшение деталей проекта, запись комментария или настройка уровня звука. Чтобы вырезать нежелательные части клипа, используйте маркеры монтажа, которые отображаются при выборе клипа. Проект определяют все клипы, отображаемые на шкале времени.</a:t>
            </a:r>
            <a:br>
              <a:rPr lang="ru-RU" dirty="0"/>
            </a:br>
            <a:endParaRPr lang="ru-RU" dirty="0"/>
          </a:p>
        </p:txBody>
      </p:sp>
      <p:pic>
        <p:nvPicPr>
          <p:cNvPr id="5" name="Рисунок 4" descr="05.09.png"/>
          <p:cNvPicPr>
            <a:picLocks noChangeAspect="1"/>
          </p:cNvPicPr>
          <p:nvPr/>
        </p:nvPicPr>
        <p:blipFill>
          <a:blip r:embed="rId2" cstate="print"/>
          <a:stretch>
            <a:fillRect/>
          </a:stretch>
        </p:blipFill>
        <p:spPr>
          <a:xfrm>
            <a:off x="1524000" y="4071943"/>
            <a:ext cx="9144000" cy="2027039"/>
          </a:xfrm>
          <a:prstGeom prst="rect">
            <a:avLst/>
          </a:prstGeom>
        </p:spPr>
      </p:pic>
    </p:spTree>
    <p:extLst>
      <p:ext uri="{BB962C8B-B14F-4D97-AF65-F5344CB8AC3E}">
        <p14:creationId xmlns:p14="http://schemas.microsoft.com/office/powerpoint/2010/main" val="1829194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Содержимое 3" descr="1.png"/>
          <p:cNvPicPr>
            <a:picLocks noGrp="1" noChangeAspect="1"/>
          </p:cNvPicPr>
          <p:nvPr>
            <p:ph idx="1"/>
          </p:nvPr>
        </p:nvPicPr>
        <p:blipFill>
          <a:blip r:embed="rId2" cstate="print"/>
          <a:stretch>
            <a:fillRect/>
          </a:stretch>
        </p:blipFill>
        <p:spPr>
          <a:xfrm>
            <a:off x="235527" y="69565"/>
            <a:ext cx="8736821" cy="6552616"/>
          </a:xfrm>
        </p:spPr>
      </p:pic>
      <p:sp>
        <p:nvSpPr>
          <p:cNvPr id="6" name="Прямоугольник 5"/>
          <p:cNvSpPr/>
          <p:nvPr/>
        </p:nvSpPr>
        <p:spPr>
          <a:xfrm>
            <a:off x="9561659" y="2957651"/>
            <a:ext cx="2394814" cy="2031325"/>
          </a:xfrm>
          <a:prstGeom prst="rect">
            <a:avLst/>
          </a:prstGeom>
        </p:spPr>
        <p:txBody>
          <a:bodyPr wrap="square">
            <a:spAutoFit/>
          </a:bodyPr>
          <a:lstStyle/>
          <a:p>
            <a:r>
              <a:rPr lang="ru-RU" dirty="0"/>
              <a:t>Видеодорожка позволяет узнать, какие видеоклипы, изображения или названия были добавлены в проект.</a:t>
            </a:r>
          </a:p>
        </p:txBody>
      </p:sp>
    </p:spTree>
    <p:extLst>
      <p:ext uri="{BB962C8B-B14F-4D97-AF65-F5344CB8AC3E}">
        <p14:creationId xmlns:p14="http://schemas.microsoft.com/office/powerpoint/2010/main" val="72508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descr="05.09.png"/>
          <p:cNvPicPr>
            <a:picLocks noChangeAspect="1"/>
          </p:cNvPicPr>
          <p:nvPr/>
        </p:nvPicPr>
        <p:blipFill>
          <a:blip r:embed="rId2" cstate="print"/>
          <a:stretch>
            <a:fillRect/>
          </a:stretch>
        </p:blipFill>
        <p:spPr>
          <a:xfrm>
            <a:off x="368969" y="460664"/>
            <a:ext cx="8462665" cy="6132532"/>
          </a:xfrm>
          <a:prstGeom prst="rect">
            <a:avLst/>
          </a:prstGeom>
        </p:spPr>
      </p:pic>
      <p:sp>
        <p:nvSpPr>
          <p:cNvPr id="5" name="Прямоугольник 4"/>
          <p:cNvSpPr/>
          <p:nvPr/>
        </p:nvSpPr>
        <p:spPr>
          <a:xfrm>
            <a:off x="9299444" y="2507822"/>
            <a:ext cx="2643174" cy="2308324"/>
          </a:xfrm>
          <a:prstGeom prst="rect">
            <a:avLst/>
          </a:prstGeom>
        </p:spPr>
        <p:txBody>
          <a:bodyPr wrap="square">
            <a:spAutoFit/>
          </a:bodyPr>
          <a:lstStyle/>
          <a:p>
            <a:r>
              <a:rPr lang="ru-RU" dirty="0"/>
              <a:t>На видеодорожке можно также расположить комментарий, предварительно записав его с помощью микрофона.</a:t>
            </a:r>
          </a:p>
        </p:txBody>
      </p:sp>
    </p:spTree>
    <p:extLst>
      <p:ext uri="{BB962C8B-B14F-4D97-AF65-F5344CB8AC3E}">
        <p14:creationId xmlns:p14="http://schemas.microsoft.com/office/powerpoint/2010/main" val="736090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52662" y="214291"/>
            <a:ext cx="7391400" cy="563563"/>
          </a:xfrm>
        </p:spPr>
        <p:txBody>
          <a:bodyPr>
            <a:normAutofit fontScale="90000"/>
          </a:bodyPr>
          <a:lstStyle/>
          <a:p>
            <a:r>
              <a:rPr lang="ru-RU" b="1" dirty="0">
                <a:solidFill>
                  <a:schemeClr val="tx1"/>
                </a:solidFill>
              </a:rPr>
              <a:t>Монтаж клипов</a:t>
            </a:r>
          </a:p>
        </p:txBody>
      </p:sp>
      <p:sp>
        <p:nvSpPr>
          <p:cNvPr id="3" name="Содержимое 2"/>
          <p:cNvSpPr>
            <a:spLocks noGrp="1"/>
          </p:cNvSpPr>
          <p:nvPr>
            <p:ph idx="1"/>
          </p:nvPr>
        </p:nvSpPr>
        <p:spPr>
          <a:xfrm>
            <a:off x="316156" y="1290368"/>
            <a:ext cx="4621603" cy="5786478"/>
          </a:xfrm>
        </p:spPr>
        <p:txBody>
          <a:bodyPr>
            <a:normAutofit/>
          </a:bodyPr>
          <a:lstStyle/>
          <a:p>
            <a:r>
              <a:rPr lang="ru-RU" sz="1800" b="1" dirty="0"/>
              <a:t>Разделение клипа</a:t>
            </a:r>
            <a:r>
              <a:rPr lang="ru-RU" sz="1800" dirty="0"/>
              <a:t>. Можно разделить видеоклип на два клипа. Это удобно, если требуется добавить изображение или </a:t>
            </a:r>
            <a:r>
              <a:rPr lang="ru-RU" sz="1800" dirty="0" err="1"/>
              <a:t>видеопереход</a:t>
            </a:r>
            <a:r>
              <a:rPr lang="ru-RU" sz="1800" dirty="0"/>
              <a:t> в середине клипа. </a:t>
            </a:r>
          </a:p>
          <a:p>
            <a:r>
              <a:rPr lang="ru-RU" sz="1800" b="1" dirty="0"/>
              <a:t>Объединение клипов</a:t>
            </a:r>
            <a:r>
              <a:rPr lang="ru-RU" sz="1800" dirty="0"/>
              <a:t>. Можно объединить два или несколько смежных видеоклипов. Термин "смежные" означает, что клипы были сняты вместе и окончание одного клипа является началом следующего. </a:t>
            </a:r>
          </a:p>
          <a:p>
            <a:r>
              <a:rPr lang="ru-RU" sz="1800" b="1" dirty="0"/>
              <a:t>Монтаж клипа</a:t>
            </a:r>
            <a:r>
              <a:rPr lang="ru-RU" sz="1800" dirty="0"/>
              <a:t>. Можно скрыть части клипа, которые не требуется отображать. Например, можно обрезать начало или конец клипа. </a:t>
            </a:r>
          </a:p>
          <a:p>
            <a:pPr>
              <a:buNone/>
            </a:pPr>
            <a:endParaRPr lang="ru-RU" sz="1800" dirty="0"/>
          </a:p>
        </p:txBody>
      </p:sp>
      <p:pic>
        <p:nvPicPr>
          <p:cNvPr id="5" name="Рисунок 4" descr="07.09.png"/>
          <p:cNvPicPr>
            <a:picLocks noChangeAspect="1"/>
          </p:cNvPicPr>
          <p:nvPr/>
        </p:nvPicPr>
        <p:blipFill>
          <a:blip r:embed="rId2" cstate="print"/>
          <a:stretch>
            <a:fillRect/>
          </a:stretch>
        </p:blipFill>
        <p:spPr>
          <a:xfrm>
            <a:off x="5801070" y="1515364"/>
            <a:ext cx="5365846" cy="4357718"/>
          </a:xfrm>
          <a:prstGeom prst="rect">
            <a:avLst/>
          </a:prstGeom>
        </p:spPr>
      </p:pic>
    </p:spTree>
    <p:extLst>
      <p:ext uri="{BB962C8B-B14F-4D97-AF65-F5344CB8AC3E}">
        <p14:creationId xmlns:p14="http://schemas.microsoft.com/office/powerpoint/2010/main" val="39950320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Содержимое 5" descr="28.08.png"/>
          <p:cNvPicPr>
            <a:picLocks noGrp="1" noChangeAspect="1"/>
          </p:cNvPicPr>
          <p:nvPr>
            <p:ph idx="1"/>
          </p:nvPr>
        </p:nvPicPr>
        <p:blipFill>
          <a:blip r:embed="rId3" cstate="print"/>
          <a:stretch>
            <a:fillRect/>
          </a:stretch>
        </p:blipFill>
        <p:spPr>
          <a:xfrm>
            <a:off x="474846" y="1229942"/>
            <a:ext cx="5880507" cy="4398115"/>
          </a:xfrm>
        </p:spPr>
      </p:pic>
      <p:sp>
        <p:nvSpPr>
          <p:cNvPr id="4" name="Прямоугольник 3"/>
          <p:cNvSpPr/>
          <p:nvPr/>
        </p:nvSpPr>
        <p:spPr>
          <a:xfrm>
            <a:off x="474846" y="5922673"/>
            <a:ext cx="6041477" cy="707886"/>
          </a:xfrm>
          <a:prstGeom prst="rect">
            <a:avLst/>
          </a:prstGeom>
        </p:spPr>
        <p:txBody>
          <a:bodyPr wrap="square">
            <a:spAutoFit/>
          </a:bodyPr>
          <a:lstStyle/>
          <a:p>
            <a:r>
              <a:rPr lang="ru-RU" sz="2000" b="1" dirty="0"/>
              <a:t>Запускаем программу Windows </a:t>
            </a:r>
            <a:r>
              <a:rPr lang="ru-RU" sz="2000" b="1" dirty="0" err="1"/>
              <a:t>Movie</a:t>
            </a:r>
            <a:r>
              <a:rPr lang="ru-RU" sz="2000" b="1" dirty="0"/>
              <a:t> </a:t>
            </a:r>
            <a:r>
              <a:rPr lang="ru-RU" sz="2000" b="1" dirty="0" err="1"/>
              <a:t>Maker</a:t>
            </a:r>
            <a:r>
              <a:rPr lang="ru-RU" sz="2000" b="1" dirty="0"/>
              <a:t> и </a:t>
            </a:r>
            <a:r>
              <a:rPr lang="ru-RU" sz="2000" b="1" dirty="0" err="1"/>
              <a:t>кликаем</a:t>
            </a:r>
            <a:r>
              <a:rPr lang="ru-RU" sz="2000" b="1" dirty="0"/>
              <a:t> по кнопке “Импорт видео”</a:t>
            </a:r>
          </a:p>
        </p:txBody>
      </p:sp>
      <p:cxnSp>
        <p:nvCxnSpPr>
          <p:cNvPr id="7" name="Прямая со стрелкой 6"/>
          <p:cNvCxnSpPr>
            <a:cxnSpLocks/>
          </p:cNvCxnSpPr>
          <p:nvPr/>
        </p:nvCxnSpPr>
        <p:spPr>
          <a:xfrm rot="10800000">
            <a:off x="1730768" y="2606108"/>
            <a:ext cx="2071702" cy="1588"/>
          </a:xfrm>
          <a:prstGeom prst="straightConnector1">
            <a:avLst/>
          </a:prstGeom>
          <a:ln>
            <a:solidFill>
              <a:srgbClr val="FF0000"/>
            </a:solidFill>
            <a:tailEnd type="arrow"/>
          </a:ln>
        </p:spPr>
        <p:style>
          <a:lnRef idx="3">
            <a:schemeClr val="accent1"/>
          </a:lnRef>
          <a:fillRef idx="0">
            <a:schemeClr val="accent1"/>
          </a:fillRef>
          <a:effectRef idx="2">
            <a:schemeClr val="accent1"/>
          </a:effectRef>
          <a:fontRef idx="minor">
            <a:schemeClr val="tx1"/>
          </a:fontRef>
        </p:style>
      </p:cxnSp>
      <p:sp>
        <p:nvSpPr>
          <p:cNvPr id="9" name="Заголовок 3">
            <a:extLst>
              <a:ext uri="{FF2B5EF4-FFF2-40B4-BE49-F238E27FC236}">
                <a16:creationId xmlns:a16="http://schemas.microsoft.com/office/drawing/2014/main" id="{ECB6F964-905C-8141-B136-8E98877548F0}"/>
              </a:ext>
            </a:extLst>
          </p:cNvPr>
          <p:cNvSpPr txBox="1">
            <a:spLocks/>
          </p:cNvSpPr>
          <p:nvPr/>
        </p:nvSpPr>
        <p:spPr bwMode="white">
          <a:xfrm>
            <a:off x="845482" y="111337"/>
            <a:ext cx="10006937"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scene3d>
              <a:camera prst="orthographicFront"/>
              <a:lightRig rig="glow" dir="tl">
                <a:rot lat="0" lon="0" rev="5400000"/>
              </a:lightRig>
            </a:scene3d>
            <a:sp3d contourW="12700">
              <a:bevelT w="25400" h="25400"/>
              <a:contourClr>
                <a:schemeClr val="accent6">
                  <a:shade val="73000"/>
                </a:schemeClr>
              </a:contourClr>
            </a:sp3d>
          </a:bodyPr>
          <a:lstStyle/>
          <a:p>
            <a:pPr algn="ctr" defTabSz="914400" fontAlgn="base">
              <a:spcBef>
                <a:spcPct val="0"/>
              </a:spcBef>
              <a:spcAft>
                <a:spcPct val="0"/>
              </a:spcAft>
              <a:defRPr/>
            </a:pPr>
            <a:r>
              <a:rPr lang="ru-RU" sz="5400" b="1" kern="0" dirty="0">
                <a:ln w="11430">
                  <a:solidFill>
                    <a:schemeClr val="tx1"/>
                  </a:solidFill>
                </a:ln>
                <a:effectLst>
                  <a:outerShdw blurRad="80000" dist="40000" dir="5040000" algn="tl">
                    <a:srgbClr val="000000">
                      <a:alpha val="30000"/>
                    </a:srgbClr>
                  </a:outerShdw>
                </a:effectLst>
                <a:ea typeface="+mj-ea"/>
                <a:cs typeface="+mj-cs"/>
              </a:rPr>
              <a:t>Вырезаем фрагмент</a:t>
            </a:r>
          </a:p>
        </p:txBody>
      </p:sp>
      <p:pic>
        <p:nvPicPr>
          <p:cNvPr id="10" name="Содержимое 3" descr="02.09.png">
            <a:extLst>
              <a:ext uri="{FF2B5EF4-FFF2-40B4-BE49-F238E27FC236}">
                <a16:creationId xmlns:a16="http://schemas.microsoft.com/office/drawing/2014/main" id="{33087DA0-339A-804B-9327-47791692CA12}"/>
              </a:ext>
            </a:extLst>
          </p:cNvPr>
          <p:cNvPicPr>
            <a:picLocks noChangeAspect="1"/>
          </p:cNvPicPr>
          <p:nvPr/>
        </p:nvPicPr>
        <p:blipFill>
          <a:blip r:embed="rId4" cstate="print"/>
          <a:stretch>
            <a:fillRect/>
          </a:stretch>
        </p:blipFill>
        <p:spPr>
          <a:xfrm>
            <a:off x="7080737" y="1444602"/>
            <a:ext cx="4218323" cy="3454079"/>
          </a:xfrm>
          <a:prstGeom prst="rect">
            <a:avLst/>
          </a:prstGeom>
        </p:spPr>
      </p:pic>
      <p:pic>
        <p:nvPicPr>
          <p:cNvPr id="11" name="Рисунок 10" descr="02.09.png">
            <a:extLst>
              <a:ext uri="{FF2B5EF4-FFF2-40B4-BE49-F238E27FC236}">
                <a16:creationId xmlns:a16="http://schemas.microsoft.com/office/drawing/2014/main" id="{1FC0AE2A-B63C-8349-B68B-82265160036C}"/>
              </a:ext>
            </a:extLst>
          </p:cNvPr>
          <p:cNvPicPr>
            <a:picLocks noChangeAspect="1"/>
          </p:cNvPicPr>
          <p:nvPr/>
        </p:nvPicPr>
        <p:blipFill>
          <a:blip r:embed="rId5" cstate="print"/>
          <a:stretch>
            <a:fillRect/>
          </a:stretch>
        </p:blipFill>
        <p:spPr>
          <a:xfrm>
            <a:off x="8397331" y="5147925"/>
            <a:ext cx="2026829" cy="1549496"/>
          </a:xfrm>
          <a:prstGeom prst="rect">
            <a:avLst/>
          </a:prstGeom>
        </p:spPr>
      </p:pic>
    </p:spTree>
    <p:extLst>
      <p:ext uri="{BB962C8B-B14F-4D97-AF65-F5344CB8AC3E}">
        <p14:creationId xmlns:p14="http://schemas.microsoft.com/office/powerpoint/2010/main" val="1140674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5" name="Picture 74">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7" name="Oval 76">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9" name="Picture 78">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1" name="Picture 80">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3" name="Rectangle 82">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5" name="Freeform 7">
            <a:extLst>
              <a:ext uri="{FF2B5EF4-FFF2-40B4-BE49-F238E27FC236}">
                <a16:creationId xmlns:a16="http://schemas.microsoft.com/office/drawing/2014/main" id="{9053E132-12E5-44D2-AA0E-9353E65AC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5122" name="Rectangle 2"/>
          <p:cNvSpPr>
            <a:spLocks noGrp="1" noChangeArrowheads="1"/>
          </p:cNvSpPr>
          <p:nvPr>
            <p:ph type="title" sz="quarter"/>
          </p:nvPr>
        </p:nvSpPr>
        <p:spPr>
          <a:xfrm>
            <a:off x="646111" y="452718"/>
            <a:ext cx="9404723" cy="1180711"/>
          </a:xfrm>
        </p:spPr>
        <p:txBody>
          <a:bodyPr vert="horz" lIns="91440" tIns="45720" rIns="91440" bIns="45720" rtlCol="0" anchor="t">
            <a:normAutofit/>
          </a:bodyPr>
          <a:lstStyle/>
          <a:p>
            <a:r>
              <a:rPr lang="en-US" altLang="ru-RU"/>
              <a:t>Примеры</a:t>
            </a:r>
          </a:p>
        </p:txBody>
      </p:sp>
      <p:sp>
        <p:nvSpPr>
          <p:cNvPr id="87" name="Rectangle 86">
            <a:extLst>
              <a:ext uri="{FF2B5EF4-FFF2-40B4-BE49-F238E27FC236}">
                <a16:creationId xmlns:a16="http://schemas.microsoft.com/office/drawing/2014/main" id="{6378B0C0-E9D7-49E7-A805-B46840F1B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5">
            <a:extLst>
              <a:ext uri="{FF2B5EF4-FFF2-40B4-BE49-F238E27FC236}">
                <a16:creationId xmlns:a16="http://schemas.microsoft.com/office/drawing/2014/main" id="{0F73E998-97DC-40F8-A6DA-FC49F068D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13" name="Объект 12">
            <a:extLst>
              <a:ext uri="{FF2B5EF4-FFF2-40B4-BE49-F238E27FC236}">
                <a16:creationId xmlns:a16="http://schemas.microsoft.com/office/drawing/2014/main" id="{7480548D-A81C-904D-864E-16D5F7E1F1D8}"/>
              </a:ext>
            </a:extLst>
          </p:cNvPr>
          <p:cNvPicPr>
            <a:picLocks noGrp="1" noChangeAspect="1"/>
          </p:cNvPicPr>
          <p:nvPr>
            <p:ph sz="quarter" idx="4"/>
          </p:nvPr>
        </p:nvPicPr>
        <p:blipFill>
          <a:blip r:embed="rId7"/>
          <a:stretch>
            <a:fillRect/>
          </a:stretch>
        </p:blipFill>
        <p:spPr>
          <a:xfrm>
            <a:off x="660609" y="2958313"/>
            <a:ext cx="3810000" cy="2844800"/>
          </a:xfrm>
          <a:prstGeom prst="rect">
            <a:avLst/>
          </a:prstGeom>
        </p:spPr>
      </p:pic>
      <p:sp>
        <p:nvSpPr>
          <p:cNvPr id="91" name="Rectangle 90">
            <a:extLst>
              <a:ext uri="{FF2B5EF4-FFF2-40B4-BE49-F238E27FC236}">
                <a16:creationId xmlns:a16="http://schemas.microsoft.com/office/drawing/2014/main" id="{1BAA8AC9-CC65-4F06-9D76-31A253CAB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079" y="2806543"/>
            <a:ext cx="326618" cy="26715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5" name="Объект 11">
            <a:extLst>
              <a:ext uri="{FF2B5EF4-FFF2-40B4-BE49-F238E27FC236}">
                <a16:creationId xmlns:a16="http://schemas.microsoft.com/office/drawing/2014/main" id="{885CDAAE-CF63-A144-9016-7C67CD1DD67F}"/>
              </a:ext>
            </a:extLst>
          </p:cNvPr>
          <p:cNvPicPr>
            <a:picLocks noChangeAspect="1"/>
          </p:cNvPicPr>
          <p:nvPr/>
        </p:nvPicPr>
        <p:blipFill>
          <a:blip r:embed="rId8"/>
          <a:stretch>
            <a:fillRect/>
          </a:stretch>
        </p:blipFill>
        <p:spPr>
          <a:xfrm>
            <a:off x="5096177" y="2806544"/>
            <a:ext cx="2627842" cy="2961122"/>
          </a:xfrm>
          <a:prstGeom prst="rect">
            <a:avLst/>
          </a:prstGeom>
          <a:effectLst/>
        </p:spPr>
      </p:pic>
      <p:pic>
        <p:nvPicPr>
          <p:cNvPr id="11" name="Рисунок 10">
            <a:extLst>
              <a:ext uri="{FF2B5EF4-FFF2-40B4-BE49-F238E27FC236}">
                <a16:creationId xmlns:a16="http://schemas.microsoft.com/office/drawing/2014/main" id="{C8F07C07-8DAF-4442-8C27-C8C41DA6B909}"/>
              </a:ext>
            </a:extLst>
          </p:cNvPr>
          <p:cNvPicPr>
            <a:picLocks noChangeAspect="1"/>
          </p:cNvPicPr>
          <p:nvPr/>
        </p:nvPicPr>
        <p:blipFill>
          <a:blip r:embed="rId9"/>
          <a:stretch>
            <a:fillRect/>
          </a:stretch>
        </p:blipFill>
        <p:spPr>
          <a:xfrm>
            <a:off x="8736913" y="2940118"/>
            <a:ext cx="2627842" cy="2627842"/>
          </a:xfrm>
          <a:prstGeom prst="rect">
            <a:avLst/>
          </a:prstGeom>
          <a:effectLst/>
        </p:spPr>
      </p:pic>
    </p:spTree>
    <p:extLst>
      <p:ext uri="{BB962C8B-B14F-4D97-AF65-F5344CB8AC3E}">
        <p14:creationId xmlns:p14="http://schemas.microsoft.com/office/powerpoint/2010/main" val="28384523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Содержимое 5" descr="02.09.png"/>
          <p:cNvPicPr>
            <a:picLocks noGrp="1" noChangeAspect="1"/>
          </p:cNvPicPr>
          <p:nvPr>
            <p:ph idx="1"/>
          </p:nvPr>
        </p:nvPicPr>
        <p:blipFill>
          <a:blip r:embed="rId2" cstate="print"/>
          <a:stretch>
            <a:fillRect/>
          </a:stretch>
        </p:blipFill>
        <p:spPr>
          <a:xfrm>
            <a:off x="240632" y="365760"/>
            <a:ext cx="8489290" cy="6322731"/>
          </a:xfrm>
        </p:spPr>
      </p:pic>
      <p:sp>
        <p:nvSpPr>
          <p:cNvPr id="7" name="Содержимое 2"/>
          <p:cNvSpPr txBox="1">
            <a:spLocks/>
          </p:cNvSpPr>
          <p:nvPr/>
        </p:nvSpPr>
        <p:spPr bwMode="auto">
          <a:xfrm>
            <a:off x="9006570" y="2120252"/>
            <a:ext cx="2643206" cy="22431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defTabSz="914400" fontAlgn="base">
              <a:spcBef>
                <a:spcPct val="20000"/>
              </a:spcBef>
              <a:spcAft>
                <a:spcPct val="0"/>
              </a:spcAft>
              <a:buClr>
                <a:schemeClr val="hlink"/>
              </a:buClr>
              <a:defRPr/>
            </a:pPr>
            <a:r>
              <a:rPr lang="ru-RU" sz="1600" kern="0" dirty="0"/>
              <a:t>Затем в появившемся окне укажите путь размещения видео файла и нажмите на кнопку “импорт”. Миниатюра </a:t>
            </a:r>
            <a:r>
              <a:rPr lang="ru-RU" sz="1600" kern="0" dirty="0" err="1"/>
              <a:t>видеофайла</a:t>
            </a:r>
            <a:r>
              <a:rPr lang="ru-RU" sz="1600" kern="0" dirty="0"/>
              <a:t> отобразится на панели.</a:t>
            </a:r>
          </a:p>
          <a:p>
            <a:pPr defTabSz="914400" fontAlgn="base">
              <a:spcBef>
                <a:spcPct val="20000"/>
              </a:spcBef>
              <a:spcAft>
                <a:spcPct val="0"/>
              </a:spcAft>
              <a:buClr>
                <a:schemeClr val="hlink"/>
              </a:buClr>
              <a:buFont typeface="Wingdings" pitchFamily="2" charset="2"/>
              <a:buChar char="v"/>
              <a:defRPr/>
            </a:pPr>
            <a:endParaRPr lang="ru-RU" sz="2800" kern="0" dirty="0"/>
          </a:p>
        </p:txBody>
      </p:sp>
    </p:spTree>
    <p:extLst>
      <p:ext uri="{BB962C8B-B14F-4D97-AF65-F5344CB8AC3E}">
        <p14:creationId xmlns:p14="http://schemas.microsoft.com/office/powerpoint/2010/main" val="2758560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Содержимое 3" descr="1.png"/>
          <p:cNvPicPr>
            <a:picLocks noGrp="1" noChangeAspect="1"/>
          </p:cNvPicPr>
          <p:nvPr>
            <p:ph idx="1"/>
          </p:nvPr>
        </p:nvPicPr>
        <p:blipFill>
          <a:blip r:embed="rId2" cstate="print"/>
          <a:stretch>
            <a:fillRect/>
          </a:stretch>
        </p:blipFill>
        <p:spPr>
          <a:xfrm>
            <a:off x="643467" y="1121311"/>
            <a:ext cx="5291667" cy="4615377"/>
          </a:xfrm>
          <a:prstGeom prst="rect">
            <a:avLst/>
          </a:prstGeom>
        </p:spPr>
      </p:pic>
      <p:pic>
        <p:nvPicPr>
          <p:cNvPr id="6" name="Содержимое 3" descr="3.png">
            <a:extLst>
              <a:ext uri="{FF2B5EF4-FFF2-40B4-BE49-F238E27FC236}">
                <a16:creationId xmlns:a16="http://schemas.microsoft.com/office/drawing/2014/main" id="{AD888CB5-8A6F-7F4E-AFD7-894DA351EAD2}"/>
              </a:ext>
            </a:extLst>
          </p:cNvPr>
          <p:cNvPicPr>
            <a:picLocks noChangeAspect="1"/>
          </p:cNvPicPr>
          <p:nvPr/>
        </p:nvPicPr>
        <p:blipFill>
          <a:blip r:embed="rId3" cstate="print"/>
          <a:stretch>
            <a:fillRect/>
          </a:stretch>
        </p:blipFill>
        <p:spPr>
          <a:xfrm>
            <a:off x="6256865" y="1411841"/>
            <a:ext cx="5291667" cy="4034317"/>
          </a:xfrm>
          <a:prstGeom prst="rect">
            <a:avLst/>
          </a:prstGeom>
        </p:spPr>
      </p:pic>
    </p:spTree>
    <p:extLst>
      <p:ext uri="{BB962C8B-B14F-4D97-AF65-F5344CB8AC3E}">
        <p14:creationId xmlns:p14="http://schemas.microsoft.com/office/powerpoint/2010/main" val="2310804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Содержимое 3" descr="4.png"/>
          <p:cNvPicPr>
            <a:picLocks noGrp="1" noChangeAspect="1"/>
          </p:cNvPicPr>
          <p:nvPr>
            <p:ph idx="1"/>
          </p:nvPr>
        </p:nvPicPr>
        <p:blipFill>
          <a:blip r:embed="rId2" cstate="print"/>
          <a:stretch>
            <a:fillRect/>
          </a:stretch>
        </p:blipFill>
        <p:spPr>
          <a:xfrm>
            <a:off x="276005" y="1462247"/>
            <a:ext cx="5681339" cy="4325095"/>
          </a:xfrm>
        </p:spPr>
      </p:pic>
      <p:pic>
        <p:nvPicPr>
          <p:cNvPr id="6" name="Содержимое 3" descr="5.png">
            <a:extLst>
              <a:ext uri="{FF2B5EF4-FFF2-40B4-BE49-F238E27FC236}">
                <a16:creationId xmlns:a16="http://schemas.microsoft.com/office/drawing/2014/main" id="{C744BB10-B573-4645-9A7D-389794A56EFB}"/>
              </a:ext>
            </a:extLst>
          </p:cNvPr>
          <p:cNvPicPr>
            <a:picLocks noChangeAspect="1"/>
          </p:cNvPicPr>
          <p:nvPr/>
        </p:nvPicPr>
        <p:blipFill>
          <a:blip r:embed="rId3" cstate="print"/>
          <a:stretch>
            <a:fillRect/>
          </a:stretch>
        </p:blipFill>
        <p:spPr>
          <a:xfrm>
            <a:off x="6233349" y="1462247"/>
            <a:ext cx="5686545" cy="4325095"/>
          </a:xfrm>
          <a:prstGeom prst="rect">
            <a:avLst/>
          </a:prstGeom>
        </p:spPr>
      </p:pic>
    </p:spTree>
    <p:extLst>
      <p:ext uri="{BB962C8B-B14F-4D97-AF65-F5344CB8AC3E}">
        <p14:creationId xmlns:p14="http://schemas.microsoft.com/office/powerpoint/2010/main" val="13881506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Содержимое 3" descr="6.png"/>
          <p:cNvPicPr>
            <a:picLocks noGrp="1" noChangeAspect="1"/>
          </p:cNvPicPr>
          <p:nvPr>
            <p:ph idx="1"/>
          </p:nvPr>
        </p:nvPicPr>
        <p:blipFill>
          <a:blip r:embed="rId2" cstate="print"/>
          <a:stretch>
            <a:fillRect/>
          </a:stretch>
        </p:blipFill>
        <p:spPr>
          <a:xfrm>
            <a:off x="786983" y="1315875"/>
            <a:ext cx="6199063" cy="4714908"/>
          </a:xfrm>
        </p:spPr>
      </p:pic>
      <p:pic>
        <p:nvPicPr>
          <p:cNvPr id="5" name="Рисунок 4" descr="02.09.png"/>
          <p:cNvPicPr>
            <a:picLocks noChangeAspect="1"/>
          </p:cNvPicPr>
          <p:nvPr/>
        </p:nvPicPr>
        <p:blipFill>
          <a:blip r:embed="rId3" cstate="print"/>
          <a:stretch>
            <a:fillRect/>
          </a:stretch>
        </p:blipFill>
        <p:spPr>
          <a:xfrm>
            <a:off x="8039342" y="4846550"/>
            <a:ext cx="3172170" cy="1081018"/>
          </a:xfrm>
          <a:prstGeom prst="rect">
            <a:avLst/>
          </a:prstGeom>
        </p:spPr>
      </p:pic>
    </p:spTree>
    <p:extLst>
      <p:ext uri="{BB962C8B-B14F-4D97-AF65-F5344CB8AC3E}">
        <p14:creationId xmlns:p14="http://schemas.microsoft.com/office/powerpoint/2010/main" val="12693495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20982" y="2777837"/>
            <a:ext cx="9601200" cy="1485900"/>
          </a:xfrm>
        </p:spPr>
        <p:txBody>
          <a:bodyPr/>
          <a:lstStyle/>
          <a:p>
            <a:pPr algn="ctr"/>
            <a:r>
              <a:rPr lang="ru-RU" dirty="0"/>
              <a:t>Спасибо за внимание!</a:t>
            </a:r>
          </a:p>
        </p:txBody>
      </p:sp>
      <p:sp>
        <p:nvSpPr>
          <p:cNvPr id="3" name="TextBox 2">
            <a:extLst>
              <a:ext uri="{FF2B5EF4-FFF2-40B4-BE49-F238E27FC236}">
                <a16:creationId xmlns:a16="http://schemas.microsoft.com/office/drawing/2014/main" id="{B1334D9B-CB30-ED4A-820F-253A68D36FC7}"/>
              </a:ext>
            </a:extLst>
          </p:cNvPr>
          <p:cNvSpPr txBox="1"/>
          <p:nvPr/>
        </p:nvSpPr>
        <p:spPr>
          <a:xfrm>
            <a:off x="4903524" y="6288981"/>
            <a:ext cx="2985113" cy="369332"/>
          </a:xfrm>
          <a:prstGeom prst="rect">
            <a:avLst/>
          </a:prstGeom>
          <a:noFill/>
        </p:spPr>
        <p:txBody>
          <a:bodyPr wrap="none" rtlCol="0">
            <a:spAutoFit/>
          </a:bodyPr>
          <a:lstStyle/>
          <a:p>
            <a:r>
              <a:rPr lang="ru-RU" dirty="0"/>
              <a:t>Матвеенко Д.В. з22928/1</a:t>
            </a:r>
          </a:p>
        </p:txBody>
      </p:sp>
    </p:spTree>
    <p:extLst>
      <p:ext uri="{BB962C8B-B14F-4D97-AF65-F5344CB8AC3E}">
        <p14:creationId xmlns:p14="http://schemas.microsoft.com/office/powerpoint/2010/main" val="45858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a:xfrm>
            <a:off x="1121303" y="497004"/>
            <a:ext cx="9160933" cy="1600200"/>
          </a:xfrm>
        </p:spPr>
        <p:txBody>
          <a:bodyPr/>
          <a:lstStyle/>
          <a:p>
            <a:pPr eaLnBrk="1" hangingPunct="1"/>
            <a:r>
              <a:rPr lang="ru-RU" altLang="ru-RU" dirty="0"/>
              <a:t>Примитивы</a:t>
            </a:r>
          </a:p>
        </p:txBody>
      </p:sp>
      <p:sp>
        <p:nvSpPr>
          <p:cNvPr id="6149" name="Rectangle 5"/>
          <p:cNvSpPr>
            <a:spLocks noGrp="1" noChangeArrowheads="1"/>
          </p:cNvSpPr>
          <p:nvPr>
            <p:ph type="body" sz="half" idx="1"/>
          </p:nvPr>
        </p:nvSpPr>
        <p:spPr>
          <a:xfrm>
            <a:off x="622300" y="1600200"/>
            <a:ext cx="4897438" cy="3657600"/>
          </a:xfrm>
        </p:spPr>
        <p:txBody>
          <a:bodyPr>
            <a:noAutofit/>
          </a:bodyPr>
          <a:lstStyle/>
          <a:p>
            <a:pPr eaLnBrk="1" hangingPunct="1">
              <a:lnSpc>
                <a:spcPct val="90000"/>
              </a:lnSpc>
            </a:pPr>
            <a:r>
              <a:rPr lang="ru-RU" altLang="ru-RU" sz="2400" u="sng" dirty="0"/>
              <a:t>Векторные изображения </a:t>
            </a:r>
            <a:r>
              <a:rPr lang="ru-RU" altLang="ru-RU" sz="2400" dirty="0"/>
              <a:t>формируются из базовых графических объектов (линия, прямоугольник, окружность и др.)</a:t>
            </a:r>
            <a:br>
              <a:rPr lang="ru-RU" altLang="ru-RU" sz="2400" dirty="0"/>
            </a:br>
            <a:endParaRPr lang="ru-RU" altLang="ru-RU" sz="2400" dirty="0"/>
          </a:p>
          <a:p>
            <a:pPr eaLnBrk="1" hangingPunct="1">
              <a:lnSpc>
                <a:spcPct val="90000"/>
              </a:lnSpc>
            </a:pPr>
            <a:r>
              <a:rPr lang="ru-RU" altLang="ru-RU" sz="2400" dirty="0"/>
              <a:t>Для каждого из которых задаются координаты опорных точек, а также цвет, толщина и стиль линии его контура.</a:t>
            </a:r>
          </a:p>
        </p:txBody>
      </p:sp>
      <p:pic>
        <p:nvPicPr>
          <p:cNvPr id="2" name="Рисунок 1">
            <a:extLst>
              <a:ext uri="{FF2B5EF4-FFF2-40B4-BE49-F238E27FC236}">
                <a16:creationId xmlns:a16="http://schemas.microsoft.com/office/drawing/2014/main" id="{94E4FF3C-C278-4345-9A97-B88B4B0AE967}"/>
              </a:ext>
            </a:extLst>
          </p:cNvPr>
          <p:cNvPicPr>
            <a:picLocks noChangeAspect="1"/>
          </p:cNvPicPr>
          <p:nvPr/>
        </p:nvPicPr>
        <p:blipFill>
          <a:blip r:embed="rId2"/>
          <a:stretch>
            <a:fillRect/>
          </a:stretch>
        </p:blipFill>
        <p:spPr>
          <a:xfrm>
            <a:off x="6490231" y="1933575"/>
            <a:ext cx="4580193" cy="3041248"/>
          </a:xfrm>
          <a:prstGeom prst="rect">
            <a:avLst/>
          </a:prstGeom>
        </p:spPr>
      </p:pic>
    </p:spTree>
    <p:extLst>
      <p:ext uri="{BB962C8B-B14F-4D97-AF65-F5344CB8AC3E}">
        <p14:creationId xmlns:p14="http://schemas.microsoft.com/office/powerpoint/2010/main" val="27425661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548640" y="152400"/>
            <a:ext cx="9526693" cy="1600200"/>
          </a:xfrm>
        </p:spPr>
        <p:txBody>
          <a:bodyPr/>
          <a:lstStyle/>
          <a:p>
            <a:pPr eaLnBrk="1" hangingPunct="1"/>
            <a:r>
              <a:rPr lang="ru-RU" altLang="ru-RU" dirty="0"/>
              <a:t>Достоинства векторных изображений</a:t>
            </a:r>
          </a:p>
        </p:txBody>
      </p:sp>
      <p:sp>
        <p:nvSpPr>
          <p:cNvPr id="7172" name="Rectangle 4"/>
          <p:cNvSpPr>
            <a:spLocks noGrp="1" noChangeArrowheads="1"/>
          </p:cNvSpPr>
          <p:nvPr>
            <p:ph type="body" sz="half" idx="1"/>
          </p:nvPr>
        </p:nvSpPr>
        <p:spPr/>
        <p:txBody>
          <a:bodyPr/>
          <a:lstStyle/>
          <a:p>
            <a:pPr eaLnBrk="1" hangingPunct="1"/>
            <a:r>
              <a:rPr lang="ru-RU" altLang="ru-RU" sz="2800" dirty="0"/>
              <a:t>Векторные рисунки могут быть уменьшены и увеличены без потери качества.</a:t>
            </a:r>
          </a:p>
          <a:p>
            <a:pPr eaLnBrk="1" hangingPunct="1"/>
            <a:endParaRPr lang="ru-RU" altLang="ru-RU" sz="2800" dirty="0"/>
          </a:p>
        </p:txBody>
      </p:sp>
      <p:pic>
        <p:nvPicPr>
          <p:cNvPr id="7174" name="Picture 6" descr="J0212957"/>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208214" y="4292600"/>
            <a:ext cx="1830387" cy="1149350"/>
          </a:xfrm>
        </p:spPr>
      </p:pic>
      <p:pic>
        <p:nvPicPr>
          <p:cNvPr id="7175" name="Picture 7" descr="J02129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7576" y="2997200"/>
            <a:ext cx="5357813"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94575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3" presetClass="entr" presetSubtype="16" fill="hold" nodeType="afterEffect">
                                  <p:stCondLst>
                                    <p:cond delay="0"/>
                                  </p:stCondLst>
                                  <p:childTnLst>
                                    <p:set>
                                      <p:cBhvr>
                                        <p:cTn id="6" dur="1" fill="hold">
                                          <p:stCondLst>
                                            <p:cond delay="0"/>
                                          </p:stCondLst>
                                        </p:cTn>
                                        <p:tgtEl>
                                          <p:spTgt spid="7174"/>
                                        </p:tgtEl>
                                        <p:attrNameLst>
                                          <p:attrName>style.visibility</p:attrName>
                                        </p:attrNameLst>
                                      </p:cBhvr>
                                      <p:to>
                                        <p:strVal val="visible"/>
                                      </p:to>
                                    </p:set>
                                    <p:anim calcmode="lin" valueType="num">
                                      <p:cBhvr>
                                        <p:cTn id="7" dur="2000" fill="hold"/>
                                        <p:tgtEl>
                                          <p:spTgt spid="7174"/>
                                        </p:tgtEl>
                                        <p:attrNameLst>
                                          <p:attrName>ppt_w</p:attrName>
                                        </p:attrNameLst>
                                      </p:cBhvr>
                                      <p:tavLst>
                                        <p:tav tm="0">
                                          <p:val>
                                            <p:fltVal val="0"/>
                                          </p:val>
                                        </p:tav>
                                        <p:tav tm="100000">
                                          <p:val>
                                            <p:strVal val="#ppt_w"/>
                                          </p:val>
                                        </p:tav>
                                      </p:tavLst>
                                    </p:anim>
                                    <p:anim calcmode="lin" valueType="num">
                                      <p:cBhvr>
                                        <p:cTn id="8" dur="2000" fill="hold"/>
                                        <p:tgtEl>
                                          <p:spTgt spid="7174"/>
                                        </p:tgtEl>
                                        <p:attrNameLst>
                                          <p:attrName>ppt_h</p:attrName>
                                        </p:attrNameLst>
                                      </p:cBhvr>
                                      <p:tavLst>
                                        <p:tav tm="0">
                                          <p:val>
                                            <p:fltVal val="0"/>
                                          </p:val>
                                        </p:tav>
                                        <p:tav tm="100000">
                                          <p:val>
                                            <p:strVal val="#ppt_h"/>
                                          </p:val>
                                        </p:tav>
                                      </p:tavLst>
                                    </p:anim>
                                  </p:childTnLst>
                                </p:cTn>
                              </p:par>
                            </p:childTnLst>
                          </p:cTn>
                        </p:par>
                        <p:par>
                          <p:cTn id="9" fill="hold" nodeType="afterGroup">
                            <p:stCondLst>
                              <p:cond delay="2000"/>
                            </p:stCondLst>
                            <p:childTnLst>
                              <p:par>
                                <p:cTn id="10" presetID="53" presetClass="entr" presetSubtype="0" fill="hold" nodeType="afterEffect">
                                  <p:stCondLst>
                                    <p:cond delay="0"/>
                                  </p:stCondLst>
                                  <p:childTnLst>
                                    <p:set>
                                      <p:cBhvr>
                                        <p:cTn id="11" dur="1" fill="hold">
                                          <p:stCondLst>
                                            <p:cond delay="0"/>
                                          </p:stCondLst>
                                        </p:cTn>
                                        <p:tgtEl>
                                          <p:spTgt spid="7175"/>
                                        </p:tgtEl>
                                        <p:attrNameLst>
                                          <p:attrName>style.visibility</p:attrName>
                                        </p:attrNameLst>
                                      </p:cBhvr>
                                      <p:to>
                                        <p:strVal val="visible"/>
                                      </p:to>
                                    </p:set>
                                    <p:anim calcmode="lin" valueType="num">
                                      <p:cBhvr>
                                        <p:cTn id="12" dur="2000" fill="hold"/>
                                        <p:tgtEl>
                                          <p:spTgt spid="7175"/>
                                        </p:tgtEl>
                                        <p:attrNameLst>
                                          <p:attrName>ppt_w</p:attrName>
                                        </p:attrNameLst>
                                      </p:cBhvr>
                                      <p:tavLst>
                                        <p:tav tm="0">
                                          <p:val>
                                            <p:fltVal val="0"/>
                                          </p:val>
                                        </p:tav>
                                        <p:tav tm="100000">
                                          <p:val>
                                            <p:strVal val="#ppt_w"/>
                                          </p:val>
                                        </p:tav>
                                      </p:tavLst>
                                    </p:anim>
                                    <p:anim calcmode="lin" valueType="num">
                                      <p:cBhvr>
                                        <p:cTn id="13" dur="2000" fill="hold"/>
                                        <p:tgtEl>
                                          <p:spTgt spid="7175"/>
                                        </p:tgtEl>
                                        <p:attrNameLst>
                                          <p:attrName>ppt_h</p:attrName>
                                        </p:attrNameLst>
                                      </p:cBhvr>
                                      <p:tavLst>
                                        <p:tav tm="0">
                                          <p:val>
                                            <p:fltVal val="0"/>
                                          </p:val>
                                        </p:tav>
                                        <p:tav tm="100000">
                                          <p:val>
                                            <p:strVal val="#ppt_h"/>
                                          </p:val>
                                        </p:tav>
                                      </p:tavLst>
                                    </p:anim>
                                    <p:animEffect transition="in" filter="fade">
                                      <p:cBhvr>
                                        <p:cTn id="14" dur="2000"/>
                                        <p:tgtEl>
                                          <p:spTgt spid="7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4" name="Picture 7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6" name="Oval 7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8" name="Picture 7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0" name="Picture 7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2" name="Rectangle 8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9218" name="Rectangle 2"/>
          <p:cNvSpPr>
            <a:spLocks noGrp="1" noChangeArrowheads="1"/>
          </p:cNvSpPr>
          <p:nvPr>
            <p:ph type="title"/>
          </p:nvPr>
        </p:nvSpPr>
        <p:spPr>
          <a:xfrm>
            <a:off x="648931" y="629266"/>
            <a:ext cx="4166510" cy="1622321"/>
          </a:xfrm>
        </p:spPr>
        <p:txBody>
          <a:bodyPr vert="horz" lIns="91440" tIns="45720" rIns="91440" bIns="45720" rtlCol="0" anchor="t">
            <a:normAutofit/>
          </a:bodyPr>
          <a:lstStyle/>
          <a:p>
            <a:r>
              <a:rPr lang="en-US" altLang="ru-RU" b="0" i="0" kern="1200">
                <a:solidFill>
                  <a:srgbClr val="EBEBEB"/>
                </a:solidFill>
                <a:latin typeface="+mj-lt"/>
                <a:ea typeface="+mj-ea"/>
                <a:cs typeface="+mj-cs"/>
              </a:rPr>
              <a:t>Растровые изображения</a:t>
            </a:r>
          </a:p>
        </p:txBody>
      </p:sp>
      <p:sp>
        <p:nvSpPr>
          <p:cNvPr id="9219" name="Rectangle 3"/>
          <p:cNvSpPr>
            <a:spLocks noGrp="1" noChangeArrowheads="1"/>
          </p:cNvSpPr>
          <p:nvPr>
            <p:ph type="body" sz="half" idx="1"/>
          </p:nvPr>
        </p:nvSpPr>
        <p:spPr>
          <a:xfrm>
            <a:off x="648931" y="2438400"/>
            <a:ext cx="4166509" cy="3785419"/>
          </a:xfrm>
        </p:spPr>
        <p:txBody>
          <a:bodyPr vert="horz" lIns="91440" tIns="45720" rIns="91440" bIns="45720" rtlCol="0">
            <a:normAutofit/>
          </a:bodyPr>
          <a:lstStyle/>
          <a:p>
            <a:pPr>
              <a:lnSpc>
                <a:spcPct val="90000"/>
              </a:lnSpc>
            </a:pPr>
            <a:r>
              <a:rPr lang="en-US" altLang="ru-RU" sz="1900">
                <a:solidFill>
                  <a:srgbClr val="EBEBEB"/>
                </a:solidFill>
              </a:rPr>
              <a:t>Растровые изображения чувствительны к масштабированию</a:t>
            </a:r>
          </a:p>
          <a:p>
            <a:pPr marL="365760" indent="-256032">
              <a:lnSpc>
                <a:spcPct val="90000"/>
              </a:lnSpc>
              <a:defRPr/>
            </a:pPr>
            <a:r>
              <a:rPr lang="en-US" sz="1900">
                <a:solidFill>
                  <a:srgbClr val="EBEBEB"/>
                </a:solidFill>
              </a:rPr>
              <a:t>Растровое  изображение состоит из множества маленьких точек, у каждой из которых может быть свой цвет, яркость и координаты</a:t>
            </a:r>
          </a:p>
          <a:p>
            <a:pPr marL="365760" indent="-256032">
              <a:lnSpc>
                <a:spcPct val="90000"/>
              </a:lnSpc>
              <a:defRPr/>
            </a:pPr>
            <a:r>
              <a:rPr lang="en-US" sz="1900">
                <a:solidFill>
                  <a:srgbClr val="EBEBEB"/>
                </a:solidFill>
              </a:rPr>
              <a:t>Точки выстроены, как в таблице: по строкам и столбцам. Из них, как из мозаики, получается изображение</a:t>
            </a:r>
          </a:p>
          <a:p>
            <a:pPr>
              <a:lnSpc>
                <a:spcPct val="90000"/>
              </a:lnSpc>
            </a:pPr>
            <a:endParaRPr lang="en-US" altLang="ru-RU" sz="1900">
              <a:solidFill>
                <a:srgbClr val="EBEBEB"/>
              </a:solidFill>
            </a:endParaRPr>
          </a:p>
        </p:txBody>
      </p:sp>
      <p:sp>
        <p:nvSpPr>
          <p:cNvPr id="86"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88" name="Rectangle 87">
            <a:extLst>
              <a:ext uri="{FF2B5EF4-FFF2-40B4-BE49-F238E27FC236}">
                <a16:creationId xmlns:a16="http://schemas.microsoft.com/office/drawing/2014/main" id="{126C04EF-6428-472D-B316-74A19385B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Freeform 5">
            <a:extLst>
              <a:ext uri="{FF2B5EF4-FFF2-40B4-BE49-F238E27FC236}">
                <a16:creationId xmlns:a16="http://schemas.microsoft.com/office/drawing/2014/main" id="{AE50896D-AACB-4C0A-855D-ECEFB4A0D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pic>
        <p:nvPicPr>
          <p:cNvPr id="8" name="Рисунок 7" descr="Изображение выглядит как спорт, спортивная игра&#10;&#10;&#10;&#10;Описание создано автоматически">
            <a:extLst>
              <a:ext uri="{FF2B5EF4-FFF2-40B4-BE49-F238E27FC236}">
                <a16:creationId xmlns:a16="http://schemas.microsoft.com/office/drawing/2014/main" id="{62719523-3C20-D048-8F5C-CB824D5A62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3992" y="2352645"/>
            <a:ext cx="5449889" cy="2152706"/>
          </a:xfrm>
          <a:prstGeom prst="rect">
            <a:avLst/>
          </a:prstGeom>
          <a:effectLst/>
        </p:spPr>
      </p:pic>
      <p:sp>
        <p:nvSpPr>
          <p:cNvPr id="92" name="Rectangle 91">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35335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4" name="Rectangle 73">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78" name="Picture 77">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80"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3314" name="Rectangle 2"/>
          <p:cNvSpPr>
            <a:spLocks noGrp="1" noChangeArrowheads="1"/>
          </p:cNvSpPr>
          <p:nvPr>
            <p:ph type="title"/>
          </p:nvPr>
        </p:nvSpPr>
        <p:spPr>
          <a:xfrm>
            <a:off x="806195" y="804672"/>
            <a:ext cx="3521359" cy="5248656"/>
          </a:xfrm>
        </p:spPr>
        <p:txBody>
          <a:bodyPr anchor="ctr">
            <a:normAutofit/>
          </a:bodyPr>
          <a:lstStyle/>
          <a:p>
            <a:pPr algn="ctr" eaLnBrk="1" hangingPunct="1"/>
            <a:r>
              <a:rPr lang="ru-RU" altLang="ru-RU" sz="3600"/>
              <a:t>Форматы растровых графических файлов </a:t>
            </a:r>
          </a:p>
        </p:txBody>
      </p:sp>
      <p:sp>
        <p:nvSpPr>
          <p:cNvPr id="13315" name="Rectangle 3"/>
          <p:cNvSpPr>
            <a:spLocks noGrp="1" noChangeArrowheads="1"/>
          </p:cNvSpPr>
          <p:nvPr>
            <p:ph idx="1"/>
          </p:nvPr>
        </p:nvSpPr>
        <p:spPr>
          <a:xfrm>
            <a:off x="4975861" y="804671"/>
            <a:ext cx="6399930" cy="5248657"/>
          </a:xfrm>
        </p:spPr>
        <p:txBody>
          <a:bodyPr anchor="ctr">
            <a:normAutofit/>
          </a:bodyPr>
          <a:lstStyle/>
          <a:p>
            <a:pPr marL="609600" indent="-609600"/>
            <a:r>
              <a:rPr lang="ru-RU" altLang="ru-RU" dirty="0"/>
              <a:t>Универсальный формат </a:t>
            </a:r>
            <a:r>
              <a:rPr lang="en-US" altLang="ru-RU" u="sng" dirty="0"/>
              <a:t>WMF</a:t>
            </a:r>
            <a:endParaRPr lang="ru-RU" altLang="ru-RU" dirty="0"/>
          </a:p>
          <a:p>
            <a:pPr marL="609600" indent="-609600"/>
            <a:r>
              <a:rPr lang="ru-RU" altLang="ru-RU" dirty="0"/>
              <a:t>Многие программы обработки векторной графики используют свои собственные форматы. </a:t>
            </a:r>
          </a:p>
          <a:p>
            <a:pPr marL="609600" indent="-609600"/>
            <a:r>
              <a:rPr lang="ru-RU" altLang="ru-RU" dirty="0"/>
              <a:t>Например:</a:t>
            </a:r>
            <a:br>
              <a:rPr lang="ru-RU" altLang="ru-RU" dirty="0"/>
            </a:br>
            <a:r>
              <a:rPr lang="en-US" altLang="ru-RU" dirty="0"/>
              <a:t>Open Office Draw</a:t>
            </a:r>
            <a:r>
              <a:rPr lang="ru-RU" altLang="ru-RU" dirty="0"/>
              <a:t> использует формат </a:t>
            </a:r>
            <a:r>
              <a:rPr lang="en-US" altLang="ru-RU" u="sng" dirty="0"/>
              <a:t>SXD</a:t>
            </a:r>
            <a:r>
              <a:rPr lang="ru-RU" altLang="ru-RU" u="sng" dirty="0"/>
              <a:t>.</a:t>
            </a:r>
            <a:r>
              <a:rPr lang="ru-RU" altLang="ru-RU" dirty="0"/>
              <a:t> </a:t>
            </a:r>
            <a:br>
              <a:rPr lang="ru-RU" altLang="ru-RU" dirty="0"/>
            </a:br>
            <a:r>
              <a:rPr lang="ru-RU" altLang="ru-RU" dirty="0"/>
              <a:t>Компас – формат</a:t>
            </a:r>
            <a:r>
              <a:rPr lang="ru-RU" altLang="ru-RU" u="sng" dirty="0"/>
              <a:t> </a:t>
            </a:r>
            <a:r>
              <a:rPr lang="en-US" altLang="ru-RU" u="sng" dirty="0"/>
              <a:t>FRM</a:t>
            </a:r>
            <a:r>
              <a:rPr lang="ru-RU" altLang="ru-RU" u="sng" dirty="0"/>
              <a:t>, </a:t>
            </a:r>
            <a:r>
              <a:rPr lang="en-US" altLang="ru-RU" dirty="0"/>
              <a:t>Gimp - </a:t>
            </a:r>
            <a:r>
              <a:rPr lang="en-US" altLang="ru-RU" u="sng" dirty="0"/>
              <a:t>XCF</a:t>
            </a:r>
            <a:endParaRPr lang="ru-RU" altLang="ru-RU" u="sng" dirty="0"/>
          </a:p>
        </p:txBody>
      </p:sp>
    </p:spTree>
    <p:extLst>
      <p:ext uri="{BB962C8B-B14F-4D97-AF65-F5344CB8AC3E}">
        <p14:creationId xmlns:p14="http://schemas.microsoft.com/office/powerpoint/2010/main" val="1554651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4" name="Picture 73">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6" name="Oval 75">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8" name="Picture 77">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0" name="Picture 79">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2" name="Rectangle 81">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90" name="Picture 89">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92"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0242" name="Rectangle 2"/>
          <p:cNvSpPr>
            <a:spLocks noGrp="1" noChangeArrowheads="1"/>
          </p:cNvSpPr>
          <p:nvPr>
            <p:ph type="title"/>
          </p:nvPr>
        </p:nvSpPr>
        <p:spPr>
          <a:xfrm>
            <a:off x="806195" y="804672"/>
            <a:ext cx="3521359" cy="5248656"/>
          </a:xfrm>
        </p:spPr>
        <p:txBody>
          <a:bodyPr vert="horz" lIns="91440" tIns="45720" rIns="91440" bIns="45720" rtlCol="0" anchor="ctr">
            <a:normAutofit/>
          </a:bodyPr>
          <a:lstStyle/>
          <a:p>
            <a:pPr algn="ctr"/>
            <a:r>
              <a:rPr lang="en-US" altLang="ru-RU" sz="3600" b="0" i="0" kern="1200" dirty="0">
                <a:solidFill>
                  <a:schemeClr val="tx2"/>
                </a:solidFill>
                <a:latin typeface="+mj-lt"/>
                <a:ea typeface="+mj-ea"/>
                <a:cs typeface="+mj-cs"/>
              </a:rPr>
              <a:t>Достоинства векторных изображений</a:t>
            </a:r>
          </a:p>
        </p:txBody>
      </p:sp>
      <p:sp>
        <p:nvSpPr>
          <p:cNvPr id="10243" name="Rectangle 3"/>
          <p:cNvSpPr>
            <a:spLocks noGrp="1" noChangeArrowheads="1"/>
          </p:cNvSpPr>
          <p:nvPr>
            <p:ph type="body" sz="half" idx="1"/>
          </p:nvPr>
        </p:nvSpPr>
        <p:spPr>
          <a:xfrm>
            <a:off x="4975861" y="804671"/>
            <a:ext cx="6399930" cy="5248657"/>
          </a:xfrm>
        </p:spPr>
        <p:txBody>
          <a:bodyPr vert="horz" lIns="91440" tIns="45720" rIns="91440" bIns="45720" rtlCol="0" anchor="ctr">
            <a:normAutofit/>
          </a:bodyPr>
          <a:lstStyle/>
          <a:p>
            <a:r>
              <a:rPr lang="en-US" altLang="ru-RU" dirty="0" err="1"/>
              <a:t>Небольшой</a:t>
            </a:r>
            <a:r>
              <a:rPr lang="en-US" altLang="ru-RU" dirty="0"/>
              <a:t> </a:t>
            </a:r>
            <a:r>
              <a:rPr lang="en-US" altLang="ru-RU" dirty="0" err="1"/>
              <a:t>информационный</a:t>
            </a:r>
            <a:r>
              <a:rPr lang="en-US" altLang="ru-RU" dirty="0"/>
              <a:t> </a:t>
            </a:r>
            <a:r>
              <a:rPr lang="en-US" altLang="ru-RU" dirty="0" err="1"/>
              <a:t>объем</a:t>
            </a:r>
            <a:r>
              <a:rPr lang="en-US" altLang="ru-RU" dirty="0"/>
              <a:t> </a:t>
            </a:r>
            <a:r>
              <a:rPr lang="en-US" altLang="ru-RU" dirty="0" err="1"/>
              <a:t>по</a:t>
            </a:r>
            <a:r>
              <a:rPr lang="en-US" altLang="ru-RU" dirty="0"/>
              <a:t> </a:t>
            </a:r>
            <a:r>
              <a:rPr lang="en-US" altLang="ru-RU" dirty="0" err="1"/>
              <a:t>сравнению</a:t>
            </a:r>
            <a:r>
              <a:rPr lang="en-US" altLang="ru-RU" dirty="0"/>
              <a:t> </a:t>
            </a:r>
            <a:r>
              <a:rPr lang="en-US" altLang="ru-RU" dirty="0" err="1"/>
              <a:t>с</a:t>
            </a:r>
            <a:r>
              <a:rPr lang="en-US" altLang="ru-RU" dirty="0"/>
              <a:t> </a:t>
            </a:r>
            <a:r>
              <a:rPr lang="en-US" altLang="ru-RU" dirty="0" err="1"/>
              <a:t>растровыми</a:t>
            </a:r>
            <a:r>
              <a:rPr lang="en-US" altLang="ru-RU" dirty="0"/>
              <a:t> </a:t>
            </a:r>
            <a:r>
              <a:rPr lang="en-US" altLang="ru-RU" dirty="0" err="1"/>
              <a:t>изображениями</a:t>
            </a:r>
            <a:r>
              <a:rPr lang="en-US" altLang="ru-RU" dirty="0"/>
              <a:t>. </a:t>
            </a:r>
          </a:p>
          <a:p>
            <a:r>
              <a:rPr lang="en-US" altLang="ru-RU" dirty="0" err="1"/>
              <a:t>Auto.wmf</a:t>
            </a:r>
            <a:r>
              <a:rPr lang="en-US" altLang="ru-RU" dirty="0"/>
              <a:t> – 9,03 kb</a:t>
            </a:r>
          </a:p>
          <a:p>
            <a:r>
              <a:rPr lang="en-US" altLang="ru-RU" dirty="0" err="1"/>
              <a:t>Auto.bmp</a:t>
            </a:r>
            <a:r>
              <a:rPr lang="en-US" altLang="ru-RU" dirty="0"/>
              <a:t> – 90,8 kb</a:t>
            </a:r>
          </a:p>
        </p:txBody>
      </p:sp>
    </p:spTree>
    <p:extLst>
      <p:ext uri="{BB962C8B-B14F-4D97-AF65-F5344CB8AC3E}">
        <p14:creationId xmlns:p14="http://schemas.microsoft.com/office/powerpoint/2010/main" val="3545915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Ион">
  <a:themeElements>
    <a:clrScheme name="Ион">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Ион">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Ион">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787</Words>
  <Application>Microsoft Macintosh PowerPoint</Application>
  <PresentationFormat>Широкоэкранный</PresentationFormat>
  <Paragraphs>100</Paragraphs>
  <Slides>44</Slides>
  <Notes>1</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44</vt:i4>
      </vt:variant>
    </vt:vector>
  </HeadingPairs>
  <TitlesOfParts>
    <vt:vector size="51" baseType="lpstr">
      <vt:lpstr>Arial</vt:lpstr>
      <vt:lpstr>Calibri</vt:lpstr>
      <vt:lpstr>Century Gothic</vt:lpstr>
      <vt:lpstr>Times New Roman</vt:lpstr>
      <vt:lpstr>Wingdings</vt:lpstr>
      <vt:lpstr>Wingdings 3</vt:lpstr>
      <vt:lpstr>Ион</vt:lpstr>
      <vt:lpstr>Выполнение ввода и обработки цифровой информации.</vt:lpstr>
      <vt:lpstr>Содержание</vt:lpstr>
      <vt:lpstr>Векторные изображения</vt:lpstr>
      <vt:lpstr>Примеры</vt:lpstr>
      <vt:lpstr>Примитивы</vt:lpstr>
      <vt:lpstr>Достоинства векторных изображений</vt:lpstr>
      <vt:lpstr>Растровые изображения</vt:lpstr>
      <vt:lpstr>Форматы растровых графических файлов </vt:lpstr>
      <vt:lpstr>Достоинства векторных изображений</vt:lpstr>
      <vt:lpstr>Векторные графические редакторы</vt:lpstr>
      <vt:lpstr>О программе</vt:lpstr>
      <vt:lpstr>Интерфейс программы</vt:lpstr>
      <vt:lpstr>Режимы работы</vt:lpstr>
      <vt:lpstr>Инструменты</vt:lpstr>
      <vt:lpstr>Изменение свойств объектов</vt:lpstr>
      <vt:lpstr>Масштабирование и перемещение по листу</vt:lpstr>
      <vt:lpstr>Рисование кривых</vt:lpstr>
      <vt:lpstr>Изменение кривых</vt:lpstr>
      <vt:lpstr>Выбор объекта</vt:lpstr>
      <vt:lpstr>Интерактивное перетекание</vt:lpstr>
      <vt:lpstr>2. Выбрать инструмент «Интерактивное перетекание», соединить два объекта мышью</vt:lpstr>
      <vt:lpstr>Презентация PowerPoint</vt:lpstr>
      <vt:lpstr>Сохранение</vt:lpstr>
      <vt:lpstr>Сохранение</vt:lpstr>
      <vt:lpstr>Презентация PowerPoint</vt:lpstr>
      <vt:lpstr>Мультимедиа</vt:lpstr>
      <vt:lpstr>Интерфейс пользователя программы Windows Movie Maker состоит из нескольких основных частей:   - строки меню   -панели инструментов - панелей  -раскадровки и шкалы времени. </vt:lpstr>
      <vt:lpstr>Презентация PowerPoint</vt:lpstr>
      <vt:lpstr>Панели</vt:lpstr>
      <vt:lpstr>Работа с видеопереходами </vt:lpstr>
      <vt:lpstr>Презентация PowerPoint</vt:lpstr>
      <vt:lpstr>Презентация PowerPoint</vt:lpstr>
      <vt:lpstr>Презентация PowerPoint</vt:lpstr>
      <vt:lpstr>Презентация PowerPoint</vt:lpstr>
      <vt:lpstr>Шкала времени</vt:lpstr>
      <vt:lpstr>Презентация PowerPoint</vt:lpstr>
      <vt:lpstr>Презентация PowerPoint</vt:lpstr>
      <vt:lpstr>Монтаж клипов</vt:lpstr>
      <vt:lpstr>Презентация PowerPoint</vt:lpstr>
      <vt:lpstr>Презентация PowerPoint</vt:lpstr>
      <vt:lpstr>Презентация PowerPoint</vt:lpstr>
      <vt:lpstr>Презентация PowerPoint</vt:lpstr>
      <vt:lpstr>Презентация PowerPoint</vt:lpstr>
      <vt:lpstr>Спасибо за внимание!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Выполнение ввода и обработки цифровой информации.</dc:title>
  <dc:creator>Microsoft Office User</dc:creator>
  <cp:lastModifiedBy>Microsoft Office User</cp:lastModifiedBy>
  <cp:revision>2</cp:revision>
  <dcterms:created xsi:type="dcterms:W3CDTF">2019-02-10T15:16:06Z</dcterms:created>
  <dcterms:modified xsi:type="dcterms:W3CDTF">2019-02-10T15:24:15Z</dcterms:modified>
</cp:coreProperties>
</file>